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4" r:id="rId1"/>
    <p:sldMasterId id="2147484704" r:id="rId2"/>
  </p:sldMasterIdLst>
  <p:sldIdLst>
    <p:sldId id="256" r:id="rId3"/>
    <p:sldId id="288" r:id="rId4"/>
    <p:sldId id="257" r:id="rId5"/>
    <p:sldId id="284" r:id="rId6"/>
    <p:sldId id="289" r:id="rId7"/>
    <p:sldId id="285" r:id="rId8"/>
    <p:sldId id="290" r:id="rId9"/>
    <p:sldId id="291" r:id="rId10"/>
    <p:sldId id="299" r:id="rId11"/>
    <p:sldId id="300" r:id="rId12"/>
    <p:sldId id="319" r:id="rId13"/>
    <p:sldId id="302" r:id="rId14"/>
    <p:sldId id="304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282" r:id="rId23"/>
    <p:sldId id="320" r:id="rId24"/>
    <p:sldId id="313" r:id="rId25"/>
    <p:sldId id="314" r:id="rId26"/>
    <p:sldId id="316" r:id="rId27"/>
    <p:sldId id="317" r:id="rId28"/>
    <p:sldId id="318" r:id="rId29"/>
    <p:sldId id="315" r:id="rId30"/>
  </p:sldIdLst>
  <p:sldSz cx="9144000" cy="6858000" type="screen4x3"/>
  <p:notesSz cx="6858000" cy="9144000"/>
  <p:defaultTextStyle>
    <a:defPPr>
      <a:defRPr lang="ar-IQ"/>
    </a:defPPr>
    <a:lvl1pPr algn="l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Gungsuh" pitchFamily="18" charset="-127"/>
        <a:cs typeface="+mn-cs"/>
      </a:defRPr>
    </a:lvl1pPr>
    <a:lvl2pPr marL="457200" algn="l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Gungsuh" pitchFamily="18" charset="-127"/>
        <a:cs typeface="+mn-cs"/>
      </a:defRPr>
    </a:lvl2pPr>
    <a:lvl3pPr marL="914400" algn="l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Gungsuh" pitchFamily="18" charset="-127"/>
        <a:cs typeface="+mn-cs"/>
      </a:defRPr>
    </a:lvl3pPr>
    <a:lvl4pPr marL="1371600" algn="l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Gungsuh" pitchFamily="18" charset="-127"/>
        <a:cs typeface="+mn-cs"/>
      </a:defRPr>
    </a:lvl4pPr>
    <a:lvl5pPr marL="1828800" algn="l" rtl="1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Gungsuh" pitchFamily="18" charset="-127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Gungsuh" pitchFamily="18" charset="-127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Gungsuh" pitchFamily="18" charset="-127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Gungsuh" pitchFamily="18" charset="-127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Gungsuh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B9EDFF"/>
    <a:srgbClr val="000000"/>
    <a:srgbClr val="66FFFF"/>
    <a:srgbClr val="FF3300"/>
    <a:srgbClr val="006600"/>
    <a:srgbClr val="000066"/>
    <a:srgbClr val="663300"/>
    <a:srgbClr val="9966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18" autoAdjust="0"/>
    <p:restoredTop sz="99756" autoAdjust="0"/>
  </p:normalViewPr>
  <p:slideViewPr>
    <p:cSldViewPr>
      <p:cViewPr varScale="1">
        <p:scale>
          <a:sx n="64" d="100"/>
          <a:sy n="64" d="100"/>
        </p:scale>
        <p:origin x="90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2 w 1722"/>
                <a:gd name="T1" fmla="*/ 56 h 66"/>
                <a:gd name="T2" fmla="*/ 1702 w 1722"/>
                <a:gd name="T3" fmla="*/ 50 h 66"/>
                <a:gd name="T4" fmla="*/ 0 w 1722"/>
                <a:gd name="T5" fmla="*/ 0 h 66"/>
                <a:gd name="T6" fmla="*/ 0 w 1722"/>
                <a:gd name="T7" fmla="*/ 38 h 66"/>
                <a:gd name="T8" fmla="*/ 1702 w 1722"/>
                <a:gd name="T9" fmla="*/ 56 h 66"/>
                <a:gd name="T10" fmla="*/ 1702 w 1722"/>
                <a:gd name="T11" fmla="*/ 5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5 w 975"/>
                <a:gd name="T1" fmla="*/ 48 h 101"/>
                <a:gd name="T2" fmla="*/ 96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5 w 975"/>
                <a:gd name="T9" fmla="*/ 48 h 101"/>
                <a:gd name="T10" fmla="*/ 96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1 w 2141"/>
                <a:gd name="T7" fmla="*/ 0 h 198"/>
                <a:gd name="T8" fmla="*/ 212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2 w 2517"/>
                <a:gd name="T1" fmla="*/ 276 h 276"/>
                <a:gd name="T2" fmla="*/ 2487 w 2517"/>
                <a:gd name="T3" fmla="*/ 204 h 276"/>
                <a:gd name="T4" fmla="*/ 2230 w 2517"/>
                <a:gd name="T5" fmla="*/ 0 h 276"/>
                <a:gd name="T6" fmla="*/ 0 w 2517"/>
                <a:gd name="T7" fmla="*/ 276 h 276"/>
                <a:gd name="T8" fmla="*/ 2152 w 2517"/>
                <a:gd name="T9" fmla="*/ 276 h 276"/>
                <a:gd name="T10" fmla="*/ 215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9 w 729"/>
                <a:gd name="T7" fmla="*/ 240 h 240"/>
                <a:gd name="T8" fmla="*/ 71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9 w 729"/>
                <a:gd name="T1" fmla="*/ 318 h 318"/>
                <a:gd name="T2" fmla="*/ 71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9 w 729"/>
                <a:gd name="T9" fmla="*/ 318 h 318"/>
                <a:gd name="T10" fmla="*/ 71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  <a:cs typeface="Times New Roman" pitchFamily="18" charset="0"/>
                </a:endParaRPr>
              </a:p>
            </p:txBody>
          </p:sp>
        </p:grpSp>
      </p:grpSp>
      <p:sp>
        <p:nvSpPr>
          <p:cNvPr id="12189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189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B6E5F-9256-444A-AEE7-147C1A7C5329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2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5F38-A903-4F6F-9817-04F1CDC2BEE7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C2C2C-7467-425A-BCF0-F24D6D348D85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59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4580-8CD1-48AA-A47B-7271FF2E81FF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5941-6A2F-4B03-98D1-75CADBED0765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15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A178-C848-480F-8140-1267BB7FCCAE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94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4D24-135B-48BC-A9AF-53F746926EA6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80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94BA-AEB3-4EB9-8846-1406F8868304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59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2585-BE8E-41F4-BF38-698187C15F55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2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70-8D08-4D06-B64C-18F8EAC901A3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7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EBB-6420-48E0-9D3D-54848088F74E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1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4D698-47B0-4771-882E-02BDAC5903C6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44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7C-159B-4728-9038-E23B318BA696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46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AEC3-87AD-48F7-8308-6E46F098CFA4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82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D94-E5D3-44BB-9358-212A3265C25F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70BC-50FD-4DEA-AAF4-DF5D63ECF1A4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713C-B374-4007-9595-D4E0B0D7EBFB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0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C9383-6336-41D0-B235-B30E3AD2FA9D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7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50BE0-CB42-40F7-ACB2-3A3B999979A7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9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8E99C-58FC-41ED-A56F-B8FC44622B75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5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AA222-5EBC-43FE-A73B-D540354AD02A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5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F47DD-6C0A-4C64-8535-472803CF17CE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083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3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3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07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2 w 1722"/>
                <a:gd name="T1" fmla="*/ 56 h 66"/>
                <a:gd name="T2" fmla="*/ 1702 w 1722"/>
                <a:gd name="T3" fmla="*/ 50 h 66"/>
                <a:gd name="T4" fmla="*/ 0 w 1722"/>
                <a:gd name="T5" fmla="*/ 0 h 66"/>
                <a:gd name="T6" fmla="*/ 0 w 1722"/>
                <a:gd name="T7" fmla="*/ 38 h 66"/>
                <a:gd name="T8" fmla="*/ 1702 w 1722"/>
                <a:gd name="T9" fmla="*/ 56 h 66"/>
                <a:gd name="T10" fmla="*/ 1702 w 1722"/>
                <a:gd name="T11" fmla="*/ 5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3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09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5 w 975"/>
                <a:gd name="T1" fmla="*/ 48 h 101"/>
                <a:gd name="T2" fmla="*/ 96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5 w 975"/>
                <a:gd name="T9" fmla="*/ 48 h 101"/>
                <a:gd name="T10" fmla="*/ 96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1 w 2141"/>
                <a:gd name="T7" fmla="*/ 0 h 198"/>
                <a:gd name="T8" fmla="*/ 212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12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2 w 2517"/>
                <a:gd name="T1" fmla="*/ 276 h 276"/>
                <a:gd name="T2" fmla="*/ 2487 w 2517"/>
                <a:gd name="T3" fmla="*/ 204 h 276"/>
                <a:gd name="T4" fmla="*/ 2230 w 2517"/>
                <a:gd name="T5" fmla="*/ 0 h 276"/>
                <a:gd name="T6" fmla="*/ 0 w 2517"/>
                <a:gd name="T7" fmla="*/ 276 h 276"/>
                <a:gd name="T8" fmla="*/ 2152 w 2517"/>
                <a:gd name="T9" fmla="*/ 276 h 276"/>
                <a:gd name="T10" fmla="*/ 215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14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9 w 729"/>
                <a:gd name="T7" fmla="*/ 240 h 240"/>
                <a:gd name="T8" fmla="*/ 71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16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9 w 729"/>
                <a:gd name="T1" fmla="*/ 318 h 318"/>
                <a:gd name="T2" fmla="*/ 71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9 w 729"/>
                <a:gd name="T9" fmla="*/ 318 h 318"/>
                <a:gd name="T10" fmla="*/ 71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4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5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20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22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5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5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26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5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29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6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4131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6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6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6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6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6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6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6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sp>
          <p:nvSpPr>
            <p:cNvPr id="12087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Times New Roman" pitchFamily="18" charset="0"/>
              </a:endParaRPr>
            </a:p>
          </p:txBody>
        </p:sp>
        <p:grpSp>
          <p:nvGrpSpPr>
            <p:cNvPr id="414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087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2087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  <a:cs typeface="Times New Roman" pitchFamily="18" charset="0"/>
                </a:endParaRPr>
              </a:p>
            </p:txBody>
          </p:sp>
        </p:grpSp>
      </p:grpSp>
      <p:sp>
        <p:nvSpPr>
          <p:cNvPr id="12087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08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7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7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7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3F9B72C5-D524-4382-A9D3-EEC7F7934819}" type="slidenum">
              <a:rPr lang="ar-IQ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77" r:id="rId1"/>
    <p:sldLayoutId id="2147484644" r:id="rId2"/>
    <p:sldLayoutId id="2147484645" r:id="rId3"/>
    <p:sldLayoutId id="2147484646" r:id="rId4"/>
    <p:sldLayoutId id="2147484647" r:id="rId5"/>
    <p:sldLayoutId id="2147484648" r:id="rId6"/>
    <p:sldLayoutId id="2147484649" r:id="rId7"/>
    <p:sldLayoutId id="2147484650" r:id="rId8"/>
    <p:sldLayoutId id="2147484651" r:id="rId9"/>
    <p:sldLayoutId id="2147484652" r:id="rId10"/>
    <p:sldLayoutId id="214748465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0A40-B966-492B-B31C-95779939C4B6}" type="slidenum">
              <a:rPr lang="ar-IQ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5" r:id="rId1"/>
    <p:sldLayoutId id="2147484706" r:id="rId2"/>
    <p:sldLayoutId id="2147484707" r:id="rId3"/>
    <p:sldLayoutId id="2147484708" r:id="rId4"/>
    <p:sldLayoutId id="2147484709" r:id="rId5"/>
    <p:sldLayoutId id="2147484710" r:id="rId6"/>
    <p:sldLayoutId id="2147484711" r:id="rId7"/>
    <p:sldLayoutId id="2147484712" r:id="rId8"/>
    <p:sldLayoutId id="2147484713" r:id="rId9"/>
    <p:sldLayoutId id="2147484714" r:id="rId10"/>
    <p:sldLayoutId id="2147484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 noChangeAspect="1"/>
          </p:cNvGrpSpPr>
          <p:nvPr/>
        </p:nvGrpSpPr>
        <p:grpSpPr bwMode="auto">
          <a:xfrm>
            <a:off x="0" y="0"/>
            <a:ext cx="9082088" cy="6856413"/>
            <a:chOff x="1474" y="955"/>
            <a:chExt cx="2966" cy="2132"/>
          </a:xfrm>
        </p:grpSpPr>
        <p:sp>
          <p:nvSpPr>
            <p:cNvPr id="133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74" y="955"/>
              <a:ext cx="2966" cy="2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" name="Freeform 4"/>
            <p:cNvSpPr>
              <a:spLocks noEditPoints="1"/>
            </p:cNvSpPr>
            <p:nvPr/>
          </p:nvSpPr>
          <p:spPr bwMode="auto">
            <a:xfrm>
              <a:off x="1474" y="1026"/>
              <a:ext cx="2966" cy="1983"/>
            </a:xfrm>
            <a:custGeom>
              <a:avLst/>
              <a:gdLst>
                <a:gd name="T0" fmla="*/ 1225 w 2966"/>
                <a:gd name="T1" fmla="*/ 450 h 1983"/>
                <a:gd name="T2" fmla="*/ 1297 w 2966"/>
                <a:gd name="T3" fmla="*/ 102 h 1983"/>
                <a:gd name="T4" fmla="*/ 1432 w 2966"/>
                <a:gd name="T5" fmla="*/ 144 h 1983"/>
                <a:gd name="T6" fmla="*/ 1687 w 2966"/>
                <a:gd name="T7" fmla="*/ 744 h 1983"/>
                <a:gd name="T8" fmla="*/ 2176 w 2966"/>
                <a:gd name="T9" fmla="*/ 1493 h 1983"/>
                <a:gd name="T10" fmla="*/ 2851 w 2966"/>
                <a:gd name="T11" fmla="*/ 1577 h 1983"/>
                <a:gd name="T12" fmla="*/ 1932 w 2966"/>
                <a:gd name="T13" fmla="*/ 1418 h 1983"/>
                <a:gd name="T14" fmla="*/ 2025 w 2966"/>
                <a:gd name="T15" fmla="*/ 1530 h 1983"/>
                <a:gd name="T16" fmla="*/ 2755 w 2966"/>
                <a:gd name="T17" fmla="*/ 1592 h 1983"/>
                <a:gd name="T18" fmla="*/ 1881 w 2966"/>
                <a:gd name="T19" fmla="*/ 1493 h 1983"/>
                <a:gd name="T20" fmla="*/ 1613 w 2966"/>
                <a:gd name="T21" fmla="*/ 1405 h 1983"/>
                <a:gd name="T22" fmla="*/ 1534 w 2966"/>
                <a:gd name="T23" fmla="*/ 1548 h 1983"/>
                <a:gd name="T24" fmla="*/ 1602 w 2966"/>
                <a:gd name="T25" fmla="*/ 1481 h 1983"/>
                <a:gd name="T26" fmla="*/ 1702 w 2966"/>
                <a:gd name="T27" fmla="*/ 1559 h 1983"/>
                <a:gd name="T28" fmla="*/ 1731 w 2966"/>
                <a:gd name="T29" fmla="*/ 1721 h 1983"/>
                <a:gd name="T30" fmla="*/ 1911 w 2966"/>
                <a:gd name="T31" fmla="*/ 1659 h 1983"/>
                <a:gd name="T32" fmla="*/ 1943 w 2966"/>
                <a:gd name="T33" fmla="*/ 1634 h 1983"/>
                <a:gd name="T34" fmla="*/ 1717 w 2966"/>
                <a:gd name="T35" fmla="*/ 1797 h 1983"/>
                <a:gd name="T36" fmla="*/ 1537 w 2966"/>
                <a:gd name="T37" fmla="*/ 1865 h 1983"/>
                <a:gd name="T38" fmla="*/ 1159 w 2966"/>
                <a:gd name="T39" fmla="*/ 1636 h 1983"/>
                <a:gd name="T40" fmla="*/ 1165 w 2966"/>
                <a:gd name="T41" fmla="*/ 1569 h 1983"/>
                <a:gd name="T42" fmla="*/ 8 w 2966"/>
                <a:gd name="T43" fmla="*/ 1572 h 1983"/>
                <a:gd name="T44" fmla="*/ 1115 w 2966"/>
                <a:gd name="T45" fmla="*/ 799 h 1983"/>
                <a:gd name="T46" fmla="*/ 714 w 2966"/>
                <a:gd name="T47" fmla="*/ 1199 h 1983"/>
                <a:gd name="T48" fmla="*/ 1078 w 2966"/>
                <a:gd name="T49" fmla="*/ 1192 h 1983"/>
                <a:gd name="T50" fmla="*/ 993 w 2966"/>
                <a:gd name="T51" fmla="*/ 1275 h 1983"/>
                <a:gd name="T52" fmla="*/ 1293 w 2966"/>
                <a:gd name="T53" fmla="*/ 628 h 1983"/>
                <a:gd name="T54" fmla="*/ 1455 w 2966"/>
                <a:gd name="T55" fmla="*/ 1386 h 1983"/>
                <a:gd name="T56" fmla="*/ 1275 w 2966"/>
                <a:gd name="T57" fmla="*/ 1613 h 1983"/>
                <a:gd name="T58" fmla="*/ 1588 w 2966"/>
                <a:gd name="T59" fmla="*/ 1364 h 1983"/>
                <a:gd name="T60" fmla="*/ 1679 w 2966"/>
                <a:gd name="T61" fmla="*/ 1684 h 1983"/>
                <a:gd name="T62" fmla="*/ 1506 w 2966"/>
                <a:gd name="T63" fmla="*/ 1592 h 1983"/>
                <a:gd name="T64" fmla="*/ 1329 w 2966"/>
                <a:gd name="T65" fmla="*/ 1692 h 1983"/>
                <a:gd name="T66" fmla="*/ 1225 w 2966"/>
                <a:gd name="T67" fmla="*/ 1683 h 1983"/>
                <a:gd name="T68" fmla="*/ 1640 w 2966"/>
                <a:gd name="T69" fmla="*/ 1760 h 1983"/>
                <a:gd name="T70" fmla="*/ 1387 w 2966"/>
                <a:gd name="T71" fmla="*/ 1666 h 1983"/>
                <a:gd name="T72" fmla="*/ 1235 w 2966"/>
                <a:gd name="T73" fmla="*/ 955 h 1983"/>
                <a:gd name="T74" fmla="*/ 388 w 2966"/>
                <a:gd name="T75" fmla="*/ 1204 h 1983"/>
                <a:gd name="T76" fmla="*/ 868 w 2966"/>
                <a:gd name="T77" fmla="*/ 873 h 1983"/>
                <a:gd name="T78" fmla="*/ 1312 w 2966"/>
                <a:gd name="T79" fmla="*/ 1058 h 1983"/>
                <a:gd name="T80" fmla="*/ 800 w 2966"/>
                <a:gd name="T81" fmla="*/ 1105 h 1983"/>
                <a:gd name="T82" fmla="*/ 1147 w 2966"/>
                <a:gd name="T83" fmla="*/ 1102 h 1983"/>
                <a:gd name="T84" fmla="*/ 1287 w 2966"/>
                <a:gd name="T85" fmla="*/ 1046 h 1983"/>
                <a:gd name="T86" fmla="*/ 953 w 2966"/>
                <a:gd name="T87" fmla="*/ 1048 h 1983"/>
                <a:gd name="T88" fmla="*/ 1657 w 2966"/>
                <a:gd name="T89" fmla="*/ 1296 h 1983"/>
                <a:gd name="T90" fmla="*/ 1279 w 2966"/>
                <a:gd name="T91" fmla="*/ 1117 h 1983"/>
                <a:gd name="T92" fmla="*/ 1400 w 2966"/>
                <a:gd name="T93" fmla="*/ 637 h 1983"/>
                <a:gd name="T94" fmla="*/ 1426 w 2966"/>
                <a:gd name="T95" fmla="*/ 528 h 1983"/>
                <a:gd name="T96" fmla="*/ 1846 w 2966"/>
                <a:gd name="T97" fmla="*/ 988 h 1983"/>
                <a:gd name="T98" fmla="*/ 1872 w 2966"/>
                <a:gd name="T99" fmla="*/ 1264 h 1983"/>
                <a:gd name="T100" fmla="*/ 1728 w 2966"/>
                <a:gd name="T101" fmla="*/ 1260 h 1983"/>
                <a:gd name="T102" fmla="*/ 1382 w 2966"/>
                <a:gd name="T103" fmla="*/ 807 h 1983"/>
                <a:gd name="T104" fmla="*/ 1358 w 2966"/>
                <a:gd name="T105" fmla="*/ 1187 h 1983"/>
                <a:gd name="T106" fmla="*/ 1316 w 2966"/>
                <a:gd name="T107" fmla="*/ 1167 h 1983"/>
                <a:gd name="T108" fmla="*/ 1059 w 2966"/>
                <a:gd name="T109" fmla="*/ 1395 h 1983"/>
                <a:gd name="T110" fmla="*/ 1093 w 2966"/>
                <a:gd name="T111" fmla="*/ 1549 h 1983"/>
                <a:gd name="T112" fmla="*/ 1228 w 2966"/>
                <a:gd name="T113" fmla="*/ 1386 h 1983"/>
                <a:gd name="T114" fmla="*/ 1402 w 2966"/>
                <a:gd name="T115" fmla="*/ 1261 h 1983"/>
                <a:gd name="T116" fmla="*/ 1585 w 2966"/>
                <a:gd name="T117" fmla="*/ 1260 h 1983"/>
                <a:gd name="T118" fmla="*/ 1450 w 2966"/>
                <a:gd name="T119" fmla="*/ 1029 h 1983"/>
                <a:gd name="T120" fmla="*/ 1522 w 2966"/>
                <a:gd name="T121" fmla="*/ 1026 h 1983"/>
                <a:gd name="T122" fmla="*/ 1305 w 2966"/>
                <a:gd name="T123" fmla="*/ 976 h 1983"/>
                <a:gd name="T124" fmla="*/ 1235 w 2966"/>
                <a:gd name="T125" fmla="*/ 676 h 198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966" h="1983">
                  <a:moveTo>
                    <a:pt x="1193" y="813"/>
                  </a:moveTo>
                  <a:lnTo>
                    <a:pt x="1187" y="808"/>
                  </a:lnTo>
                  <a:lnTo>
                    <a:pt x="1181" y="804"/>
                  </a:lnTo>
                  <a:lnTo>
                    <a:pt x="1176" y="799"/>
                  </a:lnTo>
                  <a:lnTo>
                    <a:pt x="1170" y="794"/>
                  </a:lnTo>
                  <a:lnTo>
                    <a:pt x="1165" y="791"/>
                  </a:lnTo>
                  <a:lnTo>
                    <a:pt x="1161" y="787"/>
                  </a:lnTo>
                  <a:lnTo>
                    <a:pt x="1156" y="782"/>
                  </a:lnTo>
                  <a:lnTo>
                    <a:pt x="1152" y="778"/>
                  </a:lnTo>
                  <a:lnTo>
                    <a:pt x="1149" y="773"/>
                  </a:lnTo>
                  <a:lnTo>
                    <a:pt x="1146" y="767"/>
                  </a:lnTo>
                  <a:lnTo>
                    <a:pt x="1143" y="763"/>
                  </a:lnTo>
                  <a:lnTo>
                    <a:pt x="1140" y="758"/>
                  </a:lnTo>
                  <a:lnTo>
                    <a:pt x="1138" y="753"/>
                  </a:lnTo>
                  <a:lnTo>
                    <a:pt x="1138" y="747"/>
                  </a:lnTo>
                  <a:lnTo>
                    <a:pt x="1137" y="743"/>
                  </a:lnTo>
                  <a:lnTo>
                    <a:pt x="1138" y="737"/>
                  </a:lnTo>
                  <a:lnTo>
                    <a:pt x="1138" y="723"/>
                  </a:lnTo>
                  <a:lnTo>
                    <a:pt x="1140" y="710"/>
                  </a:lnTo>
                  <a:lnTo>
                    <a:pt x="1143" y="697"/>
                  </a:lnTo>
                  <a:lnTo>
                    <a:pt x="1144" y="685"/>
                  </a:lnTo>
                  <a:lnTo>
                    <a:pt x="1147" y="675"/>
                  </a:lnTo>
                  <a:lnTo>
                    <a:pt x="1152" y="666"/>
                  </a:lnTo>
                  <a:lnTo>
                    <a:pt x="1155" y="655"/>
                  </a:lnTo>
                  <a:lnTo>
                    <a:pt x="1159" y="646"/>
                  </a:lnTo>
                  <a:lnTo>
                    <a:pt x="1164" y="637"/>
                  </a:lnTo>
                  <a:lnTo>
                    <a:pt x="1170" y="626"/>
                  </a:lnTo>
                  <a:lnTo>
                    <a:pt x="1176" y="617"/>
                  </a:lnTo>
                  <a:lnTo>
                    <a:pt x="1182" y="606"/>
                  </a:lnTo>
                  <a:lnTo>
                    <a:pt x="1190" y="596"/>
                  </a:lnTo>
                  <a:lnTo>
                    <a:pt x="1197" y="584"/>
                  </a:lnTo>
                  <a:lnTo>
                    <a:pt x="1206" y="570"/>
                  </a:lnTo>
                  <a:lnTo>
                    <a:pt x="1215" y="556"/>
                  </a:lnTo>
                  <a:lnTo>
                    <a:pt x="1212" y="541"/>
                  </a:lnTo>
                  <a:lnTo>
                    <a:pt x="1209" y="526"/>
                  </a:lnTo>
                  <a:lnTo>
                    <a:pt x="1206" y="509"/>
                  </a:lnTo>
                  <a:lnTo>
                    <a:pt x="1203" y="494"/>
                  </a:lnTo>
                  <a:lnTo>
                    <a:pt x="1200" y="479"/>
                  </a:lnTo>
                  <a:lnTo>
                    <a:pt x="1197" y="462"/>
                  </a:lnTo>
                  <a:lnTo>
                    <a:pt x="1194" y="447"/>
                  </a:lnTo>
                  <a:lnTo>
                    <a:pt x="1190" y="431"/>
                  </a:lnTo>
                  <a:lnTo>
                    <a:pt x="1187" y="415"/>
                  </a:lnTo>
                  <a:lnTo>
                    <a:pt x="1182" y="399"/>
                  </a:lnTo>
                  <a:lnTo>
                    <a:pt x="1179" y="381"/>
                  </a:lnTo>
                  <a:lnTo>
                    <a:pt x="1175" y="364"/>
                  </a:lnTo>
                  <a:lnTo>
                    <a:pt x="1172" y="346"/>
                  </a:lnTo>
                  <a:lnTo>
                    <a:pt x="1167" y="327"/>
                  </a:lnTo>
                  <a:lnTo>
                    <a:pt x="1162" y="309"/>
                  </a:lnTo>
                  <a:lnTo>
                    <a:pt x="1158" y="291"/>
                  </a:lnTo>
                  <a:lnTo>
                    <a:pt x="1170" y="249"/>
                  </a:lnTo>
                  <a:lnTo>
                    <a:pt x="1197" y="293"/>
                  </a:lnTo>
                  <a:lnTo>
                    <a:pt x="1202" y="318"/>
                  </a:lnTo>
                  <a:lnTo>
                    <a:pt x="1206" y="341"/>
                  </a:lnTo>
                  <a:lnTo>
                    <a:pt x="1209" y="364"/>
                  </a:lnTo>
                  <a:lnTo>
                    <a:pt x="1214" y="387"/>
                  </a:lnTo>
                  <a:lnTo>
                    <a:pt x="1217" y="409"/>
                  </a:lnTo>
                  <a:lnTo>
                    <a:pt x="1222" y="431"/>
                  </a:lnTo>
                  <a:lnTo>
                    <a:pt x="1225" y="450"/>
                  </a:lnTo>
                  <a:lnTo>
                    <a:pt x="1229" y="471"/>
                  </a:lnTo>
                  <a:lnTo>
                    <a:pt x="1232" y="491"/>
                  </a:lnTo>
                  <a:lnTo>
                    <a:pt x="1235" y="511"/>
                  </a:lnTo>
                  <a:lnTo>
                    <a:pt x="1238" y="531"/>
                  </a:lnTo>
                  <a:lnTo>
                    <a:pt x="1243" y="550"/>
                  </a:lnTo>
                  <a:lnTo>
                    <a:pt x="1246" y="569"/>
                  </a:lnTo>
                  <a:lnTo>
                    <a:pt x="1249" y="588"/>
                  </a:lnTo>
                  <a:lnTo>
                    <a:pt x="1252" y="608"/>
                  </a:lnTo>
                  <a:lnTo>
                    <a:pt x="1255" y="626"/>
                  </a:lnTo>
                  <a:lnTo>
                    <a:pt x="1258" y="616"/>
                  </a:lnTo>
                  <a:lnTo>
                    <a:pt x="1259" y="606"/>
                  </a:lnTo>
                  <a:lnTo>
                    <a:pt x="1262" y="597"/>
                  </a:lnTo>
                  <a:lnTo>
                    <a:pt x="1266" y="588"/>
                  </a:lnTo>
                  <a:lnTo>
                    <a:pt x="1270" y="579"/>
                  </a:lnTo>
                  <a:lnTo>
                    <a:pt x="1273" y="570"/>
                  </a:lnTo>
                  <a:lnTo>
                    <a:pt x="1278" y="561"/>
                  </a:lnTo>
                  <a:lnTo>
                    <a:pt x="1282" y="553"/>
                  </a:lnTo>
                  <a:lnTo>
                    <a:pt x="1288" y="544"/>
                  </a:lnTo>
                  <a:lnTo>
                    <a:pt x="1294" y="535"/>
                  </a:lnTo>
                  <a:lnTo>
                    <a:pt x="1300" y="525"/>
                  </a:lnTo>
                  <a:lnTo>
                    <a:pt x="1306" y="515"/>
                  </a:lnTo>
                  <a:lnTo>
                    <a:pt x="1314" y="503"/>
                  </a:lnTo>
                  <a:lnTo>
                    <a:pt x="1322" y="493"/>
                  </a:lnTo>
                  <a:lnTo>
                    <a:pt x="1329" y="479"/>
                  </a:lnTo>
                  <a:lnTo>
                    <a:pt x="1338" y="467"/>
                  </a:lnTo>
                  <a:lnTo>
                    <a:pt x="1335" y="443"/>
                  </a:lnTo>
                  <a:lnTo>
                    <a:pt x="1331" y="420"/>
                  </a:lnTo>
                  <a:lnTo>
                    <a:pt x="1328" y="397"/>
                  </a:lnTo>
                  <a:lnTo>
                    <a:pt x="1325" y="374"/>
                  </a:lnTo>
                  <a:lnTo>
                    <a:pt x="1322" y="353"/>
                  </a:lnTo>
                  <a:lnTo>
                    <a:pt x="1319" y="332"/>
                  </a:lnTo>
                  <a:lnTo>
                    <a:pt x="1314" y="311"/>
                  </a:lnTo>
                  <a:lnTo>
                    <a:pt x="1311" y="291"/>
                  </a:lnTo>
                  <a:lnTo>
                    <a:pt x="1308" y="271"/>
                  </a:lnTo>
                  <a:lnTo>
                    <a:pt x="1305" y="252"/>
                  </a:lnTo>
                  <a:lnTo>
                    <a:pt x="1302" y="233"/>
                  </a:lnTo>
                  <a:lnTo>
                    <a:pt x="1299" y="215"/>
                  </a:lnTo>
                  <a:lnTo>
                    <a:pt x="1296" y="199"/>
                  </a:lnTo>
                  <a:lnTo>
                    <a:pt x="1293" y="183"/>
                  </a:lnTo>
                  <a:lnTo>
                    <a:pt x="1290" y="167"/>
                  </a:lnTo>
                  <a:lnTo>
                    <a:pt x="1288" y="153"/>
                  </a:lnTo>
                  <a:lnTo>
                    <a:pt x="1288" y="152"/>
                  </a:lnTo>
                  <a:lnTo>
                    <a:pt x="1288" y="149"/>
                  </a:lnTo>
                  <a:lnTo>
                    <a:pt x="1288" y="147"/>
                  </a:lnTo>
                  <a:lnTo>
                    <a:pt x="1288" y="144"/>
                  </a:lnTo>
                  <a:lnTo>
                    <a:pt x="1288" y="139"/>
                  </a:lnTo>
                  <a:lnTo>
                    <a:pt x="1288" y="136"/>
                  </a:lnTo>
                  <a:lnTo>
                    <a:pt x="1288" y="132"/>
                  </a:lnTo>
                  <a:lnTo>
                    <a:pt x="1290" y="127"/>
                  </a:lnTo>
                  <a:lnTo>
                    <a:pt x="1290" y="123"/>
                  </a:lnTo>
                  <a:lnTo>
                    <a:pt x="1290" y="120"/>
                  </a:lnTo>
                  <a:lnTo>
                    <a:pt x="1291" y="115"/>
                  </a:lnTo>
                  <a:lnTo>
                    <a:pt x="1291" y="111"/>
                  </a:lnTo>
                  <a:lnTo>
                    <a:pt x="1293" y="106"/>
                  </a:lnTo>
                  <a:lnTo>
                    <a:pt x="1294" y="103"/>
                  </a:lnTo>
                  <a:lnTo>
                    <a:pt x="1296" y="100"/>
                  </a:lnTo>
                  <a:lnTo>
                    <a:pt x="1297" y="102"/>
                  </a:lnTo>
                  <a:lnTo>
                    <a:pt x="1299" y="103"/>
                  </a:lnTo>
                  <a:lnTo>
                    <a:pt x="1300" y="103"/>
                  </a:lnTo>
                  <a:lnTo>
                    <a:pt x="1302" y="105"/>
                  </a:lnTo>
                  <a:lnTo>
                    <a:pt x="1303" y="105"/>
                  </a:lnTo>
                  <a:lnTo>
                    <a:pt x="1303" y="106"/>
                  </a:lnTo>
                  <a:lnTo>
                    <a:pt x="1305" y="106"/>
                  </a:lnTo>
                  <a:lnTo>
                    <a:pt x="1305" y="108"/>
                  </a:lnTo>
                  <a:lnTo>
                    <a:pt x="1306" y="108"/>
                  </a:lnTo>
                  <a:lnTo>
                    <a:pt x="1306" y="109"/>
                  </a:lnTo>
                  <a:lnTo>
                    <a:pt x="1306" y="111"/>
                  </a:lnTo>
                  <a:lnTo>
                    <a:pt x="1308" y="111"/>
                  </a:lnTo>
                  <a:lnTo>
                    <a:pt x="1308" y="112"/>
                  </a:lnTo>
                  <a:lnTo>
                    <a:pt x="1311" y="126"/>
                  </a:lnTo>
                  <a:lnTo>
                    <a:pt x="1316" y="141"/>
                  </a:lnTo>
                  <a:lnTo>
                    <a:pt x="1320" y="161"/>
                  </a:lnTo>
                  <a:lnTo>
                    <a:pt x="1325" y="182"/>
                  </a:lnTo>
                  <a:lnTo>
                    <a:pt x="1329" y="206"/>
                  </a:lnTo>
                  <a:lnTo>
                    <a:pt x="1334" y="232"/>
                  </a:lnTo>
                  <a:lnTo>
                    <a:pt x="1340" y="261"/>
                  </a:lnTo>
                  <a:lnTo>
                    <a:pt x="1344" y="291"/>
                  </a:lnTo>
                  <a:lnTo>
                    <a:pt x="1350" y="323"/>
                  </a:lnTo>
                  <a:lnTo>
                    <a:pt x="1356" y="356"/>
                  </a:lnTo>
                  <a:lnTo>
                    <a:pt x="1361" y="390"/>
                  </a:lnTo>
                  <a:lnTo>
                    <a:pt x="1367" y="424"/>
                  </a:lnTo>
                  <a:lnTo>
                    <a:pt x="1373" y="461"/>
                  </a:lnTo>
                  <a:lnTo>
                    <a:pt x="1379" y="496"/>
                  </a:lnTo>
                  <a:lnTo>
                    <a:pt x="1385" y="532"/>
                  </a:lnTo>
                  <a:lnTo>
                    <a:pt x="1391" y="569"/>
                  </a:lnTo>
                  <a:lnTo>
                    <a:pt x="1391" y="556"/>
                  </a:lnTo>
                  <a:lnTo>
                    <a:pt x="1393" y="544"/>
                  </a:lnTo>
                  <a:lnTo>
                    <a:pt x="1396" y="534"/>
                  </a:lnTo>
                  <a:lnTo>
                    <a:pt x="1399" y="523"/>
                  </a:lnTo>
                  <a:lnTo>
                    <a:pt x="1402" y="512"/>
                  </a:lnTo>
                  <a:lnTo>
                    <a:pt x="1405" y="503"/>
                  </a:lnTo>
                  <a:lnTo>
                    <a:pt x="1409" y="494"/>
                  </a:lnTo>
                  <a:lnTo>
                    <a:pt x="1414" y="485"/>
                  </a:lnTo>
                  <a:lnTo>
                    <a:pt x="1420" y="475"/>
                  </a:lnTo>
                  <a:lnTo>
                    <a:pt x="1425" y="465"/>
                  </a:lnTo>
                  <a:lnTo>
                    <a:pt x="1432" y="455"/>
                  </a:lnTo>
                  <a:lnTo>
                    <a:pt x="1438" y="444"/>
                  </a:lnTo>
                  <a:lnTo>
                    <a:pt x="1446" y="432"/>
                  </a:lnTo>
                  <a:lnTo>
                    <a:pt x="1455" y="420"/>
                  </a:lnTo>
                  <a:lnTo>
                    <a:pt x="1464" y="406"/>
                  </a:lnTo>
                  <a:lnTo>
                    <a:pt x="1473" y="391"/>
                  </a:lnTo>
                  <a:lnTo>
                    <a:pt x="1470" y="367"/>
                  </a:lnTo>
                  <a:lnTo>
                    <a:pt x="1466" y="343"/>
                  </a:lnTo>
                  <a:lnTo>
                    <a:pt x="1463" y="318"/>
                  </a:lnTo>
                  <a:lnTo>
                    <a:pt x="1458" y="296"/>
                  </a:lnTo>
                  <a:lnTo>
                    <a:pt x="1453" y="273"/>
                  </a:lnTo>
                  <a:lnTo>
                    <a:pt x="1450" y="250"/>
                  </a:lnTo>
                  <a:lnTo>
                    <a:pt x="1446" y="229"/>
                  </a:lnTo>
                  <a:lnTo>
                    <a:pt x="1443" y="206"/>
                  </a:lnTo>
                  <a:lnTo>
                    <a:pt x="1438" y="185"/>
                  </a:lnTo>
                  <a:lnTo>
                    <a:pt x="1435" y="165"/>
                  </a:lnTo>
                  <a:lnTo>
                    <a:pt x="1432" y="144"/>
                  </a:lnTo>
                  <a:lnTo>
                    <a:pt x="1428" y="126"/>
                  </a:lnTo>
                  <a:lnTo>
                    <a:pt x="1425" y="106"/>
                  </a:lnTo>
                  <a:lnTo>
                    <a:pt x="1422" y="88"/>
                  </a:lnTo>
                  <a:lnTo>
                    <a:pt x="1419" y="70"/>
                  </a:lnTo>
                  <a:lnTo>
                    <a:pt x="1416" y="53"/>
                  </a:lnTo>
                  <a:lnTo>
                    <a:pt x="1416" y="52"/>
                  </a:lnTo>
                  <a:lnTo>
                    <a:pt x="1416" y="49"/>
                  </a:lnTo>
                  <a:lnTo>
                    <a:pt x="1416" y="47"/>
                  </a:lnTo>
                  <a:lnTo>
                    <a:pt x="1416" y="44"/>
                  </a:lnTo>
                  <a:lnTo>
                    <a:pt x="1416" y="39"/>
                  </a:lnTo>
                  <a:lnTo>
                    <a:pt x="1417" y="36"/>
                  </a:lnTo>
                  <a:lnTo>
                    <a:pt x="1417" y="32"/>
                  </a:lnTo>
                  <a:lnTo>
                    <a:pt x="1417" y="27"/>
                  </a:lnTo>
                  <a:lnTo>
                    <a:pt x="1417" y="23"/>
                  </a:lnTo>
                  <a:lnTo>
                    <a:pt x="1419" y="18"/>
                  </a:lnTo>
                  <a:lnTo>
                    <a:pt x="1419" y="15"/>
                  </a:lnTo>
                  <a:lnTo>
                    <a:pt x="1420" y="11"/>
                  </a:lnTo>
                  <a:lnTo>
                    <a:pt x="1420" y="6"/>
                  </a:lnTo>
                  <a:lnTo>
                    <a:pt x="1422" y="3"/>
                  </a:lnTo>
                  <a:lnTo>
                    <a:pt x="1423" y="0"/>
                  </a:lnTo>
                  <a:lnTo>
                    <a:pt x="1425" y="2"/>
                  </a:lnTo>
                  <a:lnTo>
                    <a:pt x="1426" y="2"/>
                  </a:lnTo>
                  <a:lnTo>
                    <a:pt x="1428" y="2"/>
                  </a:lnTo>
                  <a:lnTo>
                    <a:pt x="1428" y="3"/>
                  </a:lnTo>
                  <a:lnTo>
                    <a:pt x="1429" y="3"/>
                  </a:lnTo>
                  <a:lnTo>
                    <a:pt x="1429" y="5"/>
                  </a:lnTo>
                  <a:lnTo>
                    <a:pt x="1431" y="5"/>
                  </a:lnTo>
                  <a:lnTo>
                    <a:pt x="1432" y="6"/>
                  </a:lnTo>
                  <a:lnTo>
                    <a:pt x="1434" y="8"/>
                  </a:lnTo>
                  <a:lnTo>
                    <a:pt x="1434" y="9"/>
                  </a:lnTo>
                  <a:lnTo>
                    <a:pt x="1435" y="11"/>
                  </a:lnTo>
                  <a:lnTo>
                    <a:pt x="1437" y="12"/>
                  </a:lnTo>
                  <a:lnTo>
                    <a:pt x="1441" y="30"/>
                  </a:lnTo>
                  <a:lnTo>
                    <a:pt x="1446" y="55"/>
                  </a:lnTo>
                  <a:lnTo>
                    <a:pt x="1452" y="82"/>
                  </a:lnTo>
                  <a:lnTo>
                    <a:pt x="1460" y="115"/>
                  </a:lnTo>
                  <a:lnTo>
                    <a:pt x="1466" y="152"/>
                  </a:lnTo>
                  <a:lnTo>
                    <a:pt x="1473" y="191"/>
                  </a:lnTo>
                  <a:lnTo>
                    <a:pt x="1481" y="233"/>
                  </a:lnTo>
                  <a:lnTo>
                    <a:pt x="1488" y="277"/>
                  </a:lnTo>
                  <a:lnTo>
                    <a:pt x="1496" y="324"/>
                  </a:lnTo>
                  <a:lnTo>
                    <a:pt x="1503" y="371"/>
                  </a:lnTo>
                  <a:lnTo>
                    <a:pt x="1511" y="420"/>
                  </a:lnTo>
                  <a:lnTo>
                    <a:pt x="1517" y="467"/>
                  </a:lnTo>
                  <a:lnTo>
                    <a:pt x="1525" y="514"/>
                  </a:lnTo>
                  <a:lnTo>
                    <a:pt x="1531" y="559"/>
                  </a:lnTo>
                  <a:lnTo>
                    <a:pt x="1538" y="605"/>
                  </a:lnTo>
                  <a:lnTo>
                    <a:pt x="1544" y="647"/>
                  </a:lnTo>
                  <a:lnTo>
                    <a:pt x="1570" y="664"/>
                  </a:lnTo>
                  <a:lnTo>
                    <a:pt x="1597" y="682"/>
                  </a:lnTo>
                  <a:lnTo>
                    <a:pt x="1626" y="702"/>
                  </a:lnTo>
                  <a:lnTo>
                    <a:pt x="1657" y="723"/>
                  </a:lnTo>
                  <a:lnTo>
                    <a:pt x="1687" y="744"/>
                  </a:lnTo>
                  <a:lnTo>
                    <a:pt x="1719" y="766"/>
                  </a:lnTo>
                  <a:lnTo>
                    <a:pt x="1749" y="788"/>
                  </a:lnTo>
                  <a:lnTo>
                    <a:pt x="1778" y="813"/>
                  </a:lnTo>
                  <a:lnTo>
                    <a:pt x="1807" y="837"/>
                  </a:lnTo>
                  <a:lnTo>
                    <a:pt x="1834" y="863"/>
                  </a:lnTo>
                  <a:lnTo>
                    <a:pt x="1861" y="888"/>
                  </a:lnTo>
                  <a:lnTo>
                    <a:pt x="1884" y="916"/>
                  </a:lnTo>
                  <a:lnTo>
                    <a:pt x="1905" y="943"/>
                  </a:lnTo>
                  <a:lnTo>
                    <a:pt x="1925" y="970"/>
                  </a:lnTo>
                  <a:lnTo>
                    <a:pt x="1940" y="999"/>
                  </a:lnTo>
                  <a:lnTo>
                    <a:pt x="1952" y="1028"/>
                  </a:lnTo>
                  <a:lnTo>
                    <a:pt x="1958" y="1045"/>
                  </a:lnTo>
                  <a:lnTo>
                    <a:pt x="1961" y="1063"/>
                  </a:lnTo>
                  <a:lnTo>
                    <a:pt x="1964" y="1081"/>
                  </a:lnTo>
                  <a:lnTo>
                    <a:pt x="1966" y="1099"/>
                  </a:lnTo>
                  <a:lnTo>
                    <a:pt x="1967" y="1117"/>
                  </a:lnTo>
                  <a:lnTo>
                    <a:pt x="1966" y="1136"/>
                  </a:lnTo>
                  <a:lnTo>
                    <a:pt x="1964" y="1154"/>
                  </a:lnTo>
                  <a:lnTo>
                    <a:pt x="1961" y="1172"/>
                  </a:lnTo>
                  <a:lnTo>
                    <a:pt x="1958" y="1190"/>
                  </a:lnTo>
                  <a:lnTo>
                    <a:pt x="1954" y="1207"/>
                  </a:lnTo>
                  <a:lnTo>
                    <a:pt x="1949" y="1225"/>
                  </a:lnTo>
                  <a:lnTo>
                    <a:pt x="1941" y="1242"/>
                  </a:lnTo>
                  <a:lnTo>
                    <a:pt x="1935" y="1258"/>
                  </a:lnTo>
                  <a:lnTo>
                    <a:pt x="1928" y="1275"/>
                  </a:lnTo>
                  <a:lnTo>
                    <a:pt x="1919" y="1290"/>
                  </a:lnTo>
                  <a:lnTo>
                    <a:pt x="1910" y="1305"/>
                  </a:lnTo>
                  <a:lnTo>
                    <a:pt x="1919" y="1314"/>
                  </a:lnTo>
                  <a:lnTo>
                    <a:pt x="1926" y="1322"/>
                  </a:lnTo>
                  <a:lnTo>
                    <a:pt x="1935" y="1331"/>
                  </a:lnTo>
                  <a:lnTo>
                    <a:pt x="1943" y="1339"/>
                  </a:lnTo>
                  <a:lnTo>
                    <a:pt x="1952" y="1348"/>
                  </a:lnTo>
                  <a:lnTo>
                    <a:pt x="1961" y="1355"/>
                  </a:lnTo>
                  <a:lnTo>
                    <a:pt x="1969" y="1363"/>
                  </a:lnTo>
                  <a:lnTo>
                    <a:pt x="1978" y="1372"/>
                  </a:lnTo>
                  <a:lnTo>
                    <a:pt x="1985" y="1380"/>
                  </a:lnTo>
                  <a:lnTo>
                    <a:pt x="1995" y="1387"/>
                  </a:lnTo>
                  <a:lnTo>
                    <a:pt x="2004" y="1395"/>
                  </a:lnTo>
                  <a:lnTo>
                    <a:pt x="2011" y="1402"/>
                  </a:lnTo>
                  <a:lnTo>
                    <a:pt x="2020" y="1410"/>
                  </a:lnTo>
                  <a:lnTo>
                    <a:pt x="2028" y="1418"/>
                  </a:lnTo>
                  <a:lnTo>
                    <a:pt x="2037" y="1424"/>
                  </a:lnTo>
                  <a:lnTo>
                    <a:pt x="2045" y="1431"/>
                  </a:lnTo>
                  <a:lnTo>
                    <a:pt x="2054" y="1439"/>
                  </a:lnTo>
                  <a:lnTo>
                    <a:pt x="2061" y="1445"/>
                  </a:lnTo>
                  <a:lnTo>
                    <a:pt x="2070" y="1451"/>
                  </a:lnTo>
                  <a:lnTo>
                    <a:pt x="2078" y="1457"/>
                  </a:lnTo>
                  <a:lnTo>
                    <a:pt x="2085" y="1461"/>
                  </a:lnTo>
                  <a:lnTo>
                    <a:pt x="2092" y="1468"/>
                  </a:lnTo>
                  <a:lnTo>
                    <a:pt x="2099" y="1472"/>
                  </a:lnTo>
                  <a:lnTo>
                    <a:pt x="2108" y="1475"/>
                  </a:lnTo>
                  <a:lnTo>
                    <a:pt x="2116" y="1480"/>
                  </a:lnTo>
                  <a:lnTo>
                    <a:pt x="2123" y="1483"/>
                  </a:lnTo>
                  <a:lnTo>
                    <a:pt x="2132" y="1486"/>
                  </a:lnTo>
                  <a:lnTo>
                    <a:pt x="2143" y="1489"/>
                  </a:lnTo>
                  <a:lnTo>
                    <a:pt x="2154" y="1490"/>
                  </a:lnTo>
                  <a:lnTo>
                    <a:pt x="2164" y="1492"/>
                  </a:lnTo>
                  <a:lnTo>
                    <a:pt x="2176" y="1493"/>
                  </a:lnTo>
                  <a:lnTo>
                    <a:pt x="2190" y="1493"/>
                  </a:lnTo>
                  <a:lnTo>
                    <a:pt x="2239" y="1496"/>
                  </a:lnTo>
                  <a:lnTo>
                    <a:pt x="2286" y="1498"/>
                  </a:lnTo>
                  <a:lnTo>
                    <a:pt x="2329" y="1499"/>
                  </a:lnTo>
                  <a:lnTo>
                    <a:pt x="2373" y="1501"/>
                  </a:lnTo>
                  <a:lnTo>
                    <a:pt x="2414" y="1501"/>
                  </a:lnTo>
                  <a:lnTo>
                    <a:pt x="2455" y="1504"/>
                  </a:lnTo>
                  <a:lnTo>
                    <a:pt x="2495" y="1505"/>
                  </a:lnTo>
                  <a:lnTo>
                    <a:pt x="2533" y="1507"/>
                  </a:lnTo>
                  <a:lnTo>
                    <a:pt x="2570" y="1510"/>
                  </a:lnTo>
                  <a:lnTo>
                    <a:pt x="2608" y="1513"/>
                  </a:lnTo>
                  <a:lnTo>
                    <a:pt x="2646" y="1518"/>
                  </a:lnTo>
                  <a:lnTo>
                    <a:pt x="2684" y="1522"/>
                  </a:lnTo>
                  <a:lnTo>
                    <a:pt x="2724" y="1527"/>
                  </a:lnTo>
                  <a:lnTo>
                    <a:pt x="2763" y="1533"/>
                  </a:lnTo>
                  <a:lnTo>
                    <a:pt x="2802" y="1540"/>
                  </a:lnTo>
                  <a:lnTo>
                    <a:pt x="2845" y="1549"/>
                  </a:lnTo>
                  <a:lnTo>
                    <a:pt x="2851" y="1551"/>
                  </a:lnTo>
                  <a:lnTo>
                    <a:pt x="2857" y="1551"/>
                  </a:lnTo>
                  <a:lnTo>
                    <a:pt x="2864" y="1552"/>
                  </a:lnTo>
                  <a:lnTo>
                    <a:pt x="2871" y="1552"/>
                  </a:lnTo>
                  <a:lnTo>
                    <a:pt x="2878" y="1554"/>
                  </a:lnTo>
                  <a:lnTo>
                    <a:pt x="2886" y="1554"/>
                  </a:lnTo>
                  <a:lnTo>
                    <a:pt x="2893" y="1555"/>
                  </a:lnTo>
                  <a:lnTo>
                    <a:pt x="2901" y="1555"/>
                  </a:lnTo>
                  <a:lnTo>
                    <a:pt x="2907" y="1555"/>
                  </a:lnTo>
                  <a:lnTo>
                    <a:pt x="2914" y="1555"/>
                  </a:lnTo>
                  <a:lnTo>
                    <a:pt x="2922" y="1555"/>
                  </a:lnTo>
                  <a:lnTo>
                    <a:pt x="2930" y="1557"/>
                  </a:lnTo>
                  <a:lnTo>
                    <a:pt x="2937" y="1557"/>
                  </a:lnTo>
                  <a:lnTo>
                    <a:pt x="2943" y="1557"/>
                  </a:lnTo>
                  <a:lnTo>
                    <a:pt x="2951" y="1559"/>
                  </a:lnTo>
                  <a:lnTo>
                    <a:pt x="2957" y="1560"/>
                  </a:lnTo>
                  <a:lnTo>
                    <a:pt x="2960" y="1560"/>
                  </a:lnTo>
                  <a:lnTo>
                    <a:pt x="2963" y="1562"/>
                  </a:lnTo>
                  <a:lnTo>
                    <a:pt x="2964" y="1563"/>
                  </a:lnTo>
                  <a:lnTo>
                    <a:pt x="2964" y="1565"/>
                  </a:lnTo>
                  <a:lnTo>
                    <a:pt x="2966" y="1566"/>
                  </a:lnTo>
                  <a:lnTo>
                    <a:pt x="2966" y="1568"/>
                  </a:lnTo>
                  <a:lnTo>
                    <a:pt x="2966" y="1569"/>
                  </a:lnTo>
                  <a:lnTo>
                    <a:pt x="2966" y="1571"/>
                  </a:lnTo>
                  <a:lnTo>
                    <a:pt x="2964" y="1572"/>
                  </a:lnTo>
                  <a:lnTo>
                    <a:pt x="2963" y="1574"/>
                  </a:lnTo>
                  <a:lnTo>
                    <a:pt x="2961" y="1575"/>
                  </a:lnTo>
                  <a:lnTo>
                    <a:pt x="2958" y="1577"/>
                  </a:lnTo>
                  <a:lnTo>
                    <a:pt x="2955" y="1578"/>
                  </a:lnTo>
                  <a:lnTo>
                    <a:pt x="2952" y="1580"/>
                  </a:lnTo>
                  <a:lnTo>
                    <a:pt x="2949" y="1581"/>
                  </a:lnTo>
                  <a:lnTo>
                    <a:pt x="2945" y="1581"/>
                  </a:lnTo>
                  <a:lnTo>
                    <a:pt x="2934" y="1581"/>
                  </a:lnTo>
                  <a:lnTo>
                    <a:pt x="2924" y="1581"/>
                  </a:lnTo>
                  <a:lnTo>
                    <a:pt x="2913" y="1580"/>
                  </a:lnTo>
                  <a:lnTo>
                    <a:pt x="2902" y="1580"/>
                  </a:lnTo>
                  <a:lnTo>
                    <a:pt x="2892" y="1580"/>
                  </a:lnTo>
                  <a:lnTo>
                    <a:pt x="2881" y="1578"/>
                  </a:lnTo>
                  <a:lnTo>
                    <a:pt x="2871" y="1578"/>
                  </a:lnTo>
                  <a:lnTo>
                    <a:pt x="2860" y="1577"/>
                  </a:lnTo>
                  <a:lnTo>
                    <a:pt x="2851" y="1577"/>
                  </a:lnTo>
                  <a:lnTo>
                    <a:pt x="2842" y="1575"/>
                  </a:lnTo>
                  <a:lnTo>
                    <a:pt x="2833" y="1575"/>
                  </a:lnTo>
                  <a:lnTo>
                    <a:pt x="2824" y="1574"/>
                  </a:lnTo>
                  <a:lnTo>
                    <a:pt x="2816" y="1572"/>
                  </a:lnTo>
                  <a:lnTo>
                    <a:pt x="2808" y="1572"/>
                  </a:lnTo>
                  <a:lnTo>
                    <a:pt x="2802" y="1571"/>
                  </a:lnTo>
                  <a:lnTo>
                    <a:pt x="2798" y="1569"/>
                  </a:lnTo>
                  <a:lnTo>
                    <a:pt x="2786" y="1566"/>
                  </a:lnTo>
                  <a:lnTo>
                    <a:pt x="2772" y="1563"/>
                  </a:lnTo>
                  <a:lnTo>
                    <a:pt x="2760" y="1560"/>
                  </a:lnTo>
                  <a:lnTo>
                    <a:pt x="2745" y="1559"/>
                  </a:lnTo>
                  <a:lnTo>
                    <a:pt x="2731" y="1555"/>
                  </a:lnTo>
                  <a:lnTo>
                    <a:pt x="2714" y="1554"/>
                  </a:lnTo>
                  <a:lnTo>
                    <a:pt x="2699" y="1552"/>
                  </a:lnTo>
                  <a:lnTo>
                    <a:pt x="2683" y="1551"/>
                  </a:lnTo>
                  <a:lnTo>
                    <a:pt x="2666" y="1549"/>
                  </a:lnTo>
                  <a:lnTo>
                    <a:pt x="2648" y="1548"/>
                  </a:lnTo>
                  <a:lnTo>
                    <a:pt x="2630" y="1546"/>
                  </a:lnTo>
                  <a:lnTo>
                    <a:pt x="2611" y="1545"/>
                  </a:lnTo>
                  <a:lnTo>
                    <a:pt x="2593" y="1543"/>
                  </a:lnTo>
                  <a:lnTo>
                    <a:pt x="2575" y="1542"/>
                  </a:lnTo>
                  <a:lnTo>
                    <a:pt x="2555" y="1540"/>
                  </a:lnTo>
                  <a:lnTo>
                    <a:pt x="2537" y="1539"/>
                  </a:lnTo>
                  <a:lnTo>
                    <a:pt x="2504" y="1536"/>
                  </a:lnTo>
                  <a:lnTo>
                    <a:pt x="2470" y="1534"/>
                  </a:lnTo>
                  <a:lnTo>
                    <a:pt x="2436" y="1533"/>
                  </a:lnTo>
                  <a:lnTo>
                    <a:pt x="2401" y="1531"/>
                  </a:lnTo>
                  <a:lnTo>
                    <a:pt x="2366" y="1531"/>
                  </a:lnTo>
                  <a:lnTo>
                    <a:pt x="2332" y="1530"/>
                  </a:lnTo>
                  <a:lnTo>
                    <a:pt x="2299" y="1530"/>
                  </a:lnTo>
                  <a:lnTo>
                    <a:pt x="2266" y="1528"/>
                  </a:lnTo>
                  <a:lnTo>
                    <a:pt x="2235" y="1528"/>
                  </a:lnTo>
                  <a:lnTo>
                    <a:pt x="2207" y="1528"/>
                  </a:lnTo>
                  <a:lnTo>
                    <a:pt x="2181" y="1528"/>
                  </a:lnTo>
                  <a:lnTo>
                    <a:pt x="2157" y="1528"/>
                  </a:lnTo>
                  <a:lnTo>
                    <a:pt x="2137" y="1527"/>
                  </a:lnTo>
                  <a:lnTo>
                    <a:pt x="2119" y="1527"/>
                  </a:lnTo>
                  <a:lnTo>
                    <a:pt x="2107" y="1525"/>
                  </a:lnTo>
                  <a:lnTo>
                    <a:pt x="2098" y="1524"/>
                  </a:lnTo>
                  <a:lnTo>
                    <a:pt x="2082" y="1521"/>
                  </a:lnTo>
                  <a:lnTo>
                    <a:pt x="2069" y="1516"/>
                  </a:lnTo>
                  <a:lnTo>
                    <a:pt x="2057" y="1512"/>
                  </a:lnTo>
                  <a:lnTo>
                    <a:pt x="2045" y="1505"/>
                  </a:lnTo>
                  <a:lnTo>
                    <a:pt x="2034" y="1501"/>
                  </a:lnTo>
                  <a:lnTo>
                    <a:pt x="2025" y="1495"/>
                  </a:lnTo>
                  <a:lnTo>
                    <a:pt x="2016" y="1489"/>
                  </a:lnTo>
                  <a:lnTo>
                    <a:pt x="2007" y="1483"/>
                  </a:lnTo>
                  <a:lnTo>
                    <a:pt x="1999" y="1477"/>
                  </a:lnTo>
                  <a:lnTo>
                    <a:pt x="1991" y="1471"/>
                  </a:lnTo>
                  <a:lnTo>
                    <a:pt x="1984" y="1463"/>
                  </a:lnTo>
                  <a:lnTo>
                    <a:pt x="1976" y="1457"/>
                  </a:lnTo>
                  <a:lnTo>
                    <a:pt x="1969" y="1449"/>
                  </a:lnTo>
                  <a:lnTo>
                    <a:pt x="1961" y="1443"/>
                  </a:lnTo>
                  <a:lnTo>
                    <a:pt x="1952" y="1436"/>
                  </a:lnTo>
                  <a:lnTo>
                    <a:pt x="1944" y="1428"/>
                  </a:lnTo>
                  <a:lnTo>
                    <a:pt x="1940" y="1425"/>
                  </a:lnTo>
                  <a:lnTo>
                    <a:pt x="1935" y="1422"/>
                  </a:lnTo>
                  <a:lnTo>
                    <a:pt x="1932" y="1418"/>
                  </a:lnTo>
                  <a:lnTo>
                    <a:pt x="1928" y="1414"/>
                  </a:lnTo>
                  <a:lnTo>
                    <a:pt x="1923" y="1410"/>
                  </a:lnTo>
                  <a:lnTo>
                    <a:pt x="1919" y="1405"/>
                  </a:lnTo>
                  <a:lnTo>
                    <a:pt x="1914" y="1402"/>
                  </a:lnTo>
                  <a:lnTo>
                    <a:pt x="1910" y="1398"/>
                  </a:lnTo>
                  <a:lnTo>
                    <a:pt x="1904" y="1393"/>
                  </a:lnTo>
                  <a:lnTo>
                    <a:pt x="1899" y="1389"/>
                  </a:lnTo>
                  <a:lnTo>
                    <a:pt x="1894" y="1384"/>
                  </a:lnTo>
                  <a:lnTo>
                    <a:pt x="1890" y="1378"/>
                  </a:lnTo>
                  <a:lnTo>
                    <a:pt x="1885" y="1374"/>
                  </a:lnTo>
                  <a:lnTo>
                    <a:pt x="1879" y="1369"/>
                  </a:lnTo>
                  <a:lnTo>
                    <a:pt x="1875" y="1364"/>
                  </a:lnTo>
                  <a:lnTo>
                    <a:pt x="1870" y="1358"/>
                  </a:lnTo>
                  <a:lnTo>
                    <a:pt x="1869" y="1360"/>
                  </a:lnTo>
                  <a:lnTo>
                    <a:pt x="1867" y="1360"/>
                  </a:lnTo>
                  <a:lnTo>
                    <a:pt x="1866" y="1361"/>
                  </a:lnTo>
                  <a:lnTo>
                    <a:pt x="1864" y="1363"/>
                  </a:lnTo>
                  <a:lnTo>
                    <a:pt x="1863" y="1364"/>
                  </a:lnTo>
                  <a:lnTo>
                    <a:pt x="1860" y="1366"/>
                  </a:lnTo>
                  <a:lnTo>
                    <a:pt x="1858" y="1367"/>
                  </a:lnTo>
                  <a:lnTo>
                    <a:pt x="1857" y="1369"/>
                  </a:lnTo>
                  <a:lnTo>
                    <a:pt x="1855" y="1371"/>
                  </a:lnTo>
                  <a:lnTo>
                    <a:pt x="1854" y="1372"/>
                  </a:lnTo>
                  <a:lnTo>
                    <a:pt x="1852" y="1374"/>
                  </a:lnTo>
                  <a:lnTo>
                    <a:pt x="1851" y="1375"/>
                  </a:lnTo>
                  <a:lnTo>
                    <a:pt x="1849" y="1377"/>
                  </a:lnTo>
                  <a:lnTo>
                    <a:pt x="1847" y="1378"/>
                  </a:lnTo>
                  <a:lnTo>
                    <a:pt x="1846" y="1380"/>
                  </a:lnTo>
                  <a:lnTo>
                    <a:pt x="1844" y="1381"/>
                  </a:lnTo>
                  <a:lnTo>
                    <a:pt x="1849" y="1386"/>
                  </a:lnTo>
                  <a:lnTo>
                    <a:pt x="1854" y="1390"/>
                  </a:lnTo>
                  <a:lnTo>
                    <a:pt x="1858" y="1395"/>
                  </a:lnTo>
                  <a:lnTo>
                    <a:pt x="1863" y="1399"/>
                  </a:lnTo>
                  <a:lnTo>
                    <a:pt x="1867" y="1404"/>
                  </a:lnTo>
                  <a:lnTo>
                    <a:pt x="1873" y="1408"/>
                  </a:lnTo>
                  <a:lnTo>
                    <a:pt x="1878" y="1414"/>
                  </a:lnTo>
                  <a:lnTo>
                    <a:pt x="1882" y="1419"/>
                  </a:lnTo>
                  <a:lnTo>
                    <a:pt x="1887" y="1424"/>
                  </a:lnTo>
                  <a:lnTo>
                    <a:pt x="1891" y="1428"/>
                  </a:lnTo>
                  <a:lnTo>
                    <a:pt x="1896" y="1433"/>
                  </a:lnTo>
                  <a:lnTo>
                    <a:pt x="1901" y="1436"/>
                  </a:lnTo>
                  <a:lnTo>
                    <a:pt x="1905" y="1440"/>
                  </a:lnTo>
                  <a:lnTo>
                    <a:pt x="1911" y="1445"/>
                  </a:lnTo>
                  <a:lnTo>
                    <a:pt x="1916" y="1449"/>
                  </a:lnTo>
                  <a:lnTo>
                    <a:pt x="1920" y="1454"/>
                  </a:lnTo>
                  <a:lnTo>
                    <a:pt x="1928" y="1461"/>
                  </a:lnTo>
                  <a:lnTo>
                    <a:pt x="1935" y="1468"/>
                  </a:lnTo>
                  <a:lnTo>
                    <a:pt x="1944" y="1475"/>
                  </a:lnTo>
                  <a:lnTo>
                    <a:pt x="1952" y="1481"/>
                  </a:lnTo>
                  <a:lnTo>
                    <a:pt x="1960" y="1487"/>
                  </a:lnTo>
                  <a:lnTo>
                    <a:pt x="1967" y="1493"/>
                  </a:lnTo>
                  <a:lnTo>
                    <a:pt x="1975" y="1499"/>
                  </a:lnTo>
                  <a:lnTo>
                    <a:pt x="1982" y="1505"/>
                  </a:lnTo>
                  <a:lnTo>
                    <a:pt x="1990" y="1510"/>
                  </a:lnTo>
                  <a:lnTo>
                    <a:pt x="1999" y="1515"/>
                  </a:lnTo>
                  <a:lnTo>
                    <a:pt x="2007" y="1521"/>
                  </a:lnTo>
                  <a:lnTo>
                    <a:pt x="2016" y="1525"/>
                  </a:lnTo>
                  <a:lnTo>
                    <a:pt x="2025" y="1530"/>
                  </a:lnTo>
                  <a:lnTo>
                    <a:pt x="2034" y="1534"/>
                  </a:lnTo>
                  <a:lnTo>
                    <a:pt x="2045" y="1539"/>
                  </a:lnTo>
                  <a:lnTo>
                    <a:pt x="2055" y="1545"/>
                  </a:lnTo>
                  <a:lnTo>
                    <a:pt x="2064" y="1546"/>
                  </a:lnTo>
                  <a:lnTo>
                    <a:pt x="2075" y="1548"/>
                  </a:lnTo>
                  <a:lnTo>
                    <a:pt x="2088" y="1549"/>
                  </a:lnTo>
                  <a:lnTo>
                    <a:pt x="2105" y="1551"/>
                  </a:lnTo>
                  <a:lnTo>
                    <a:pt x="2123" y="1551"/>
                  </a:lnTo>
                  <a:lnTo>
                    <a:pt x="2143" y="1551"/>
                  </a:lnTo>
                  <a:lnTo>
                    <a:pt x="2164" y="1551"/>
                  </a:lnTo>
                  <a:lnTo>
                    <a:pt x="2187" y="1551"/>
                  </a:lnTo>
                  <a:lnTo>
                    <a:pt x="2210" y="1549"/>
                  </a:lnTo>
                  <a:lnTo>
                    <a:pt x="2235" y="1549"/>
                  </a:lnTo>
                  <a:lnTo>
                    <a:pt x="2260" y="1549"/>
                  </a:lnTo>
                  <a:lnTo>
                    <a:pt x="2286" y="1548"/>
                  </a:lnTo>
                  <a:lnTo>
                    <a:pt x="2311" y="1548"/>
                  </a:lnTo>
                  <a:lnTo>
                    <a:pt x="2337" y="1548"/>
                  </a:lnTo>
                  <a:lnTo>
                    <a:pt x="2361" y="1548"/>
                  </a:lnTo>
                  <a:lnTo>
                    <a:pt x="2386" y="1549"/>
                  </a:lnTo>
                  <a:lnTo>
                    <a:pt x="2407" y="1549"/>
                  </a:lnTo>
                  <a:lnTo>
                    <a:pt x="2426" y="1551"/>
                  </a:lnTo>
                  <a:lnTo>
                    <a:pt x="2446" y="1552"/>
                  </a:lnTo>
                  <a:lnTo>
                    <a:pt x="2464" y="1552"/>
                  </a:lnTo>
                  <a:lnTo>
                    <a:pt x="2483" y="1554"/>
                  </a:lnTo>
                  <a:lnTo>
                    <a:pt x="2499" y="1554"/>
                  </a:lnTo>
                  <a:lnTo>
                    <a:pt x="2516" y="1555"/>
                  </a:lnTo>
                  <a:lnTo>
                    <a:pt x="2533" y="1557"/>
                  </a:lnTo>
                  <a:lnTo>
                    <a:pt x="2549" y="1557"/>
                  </a:lnTo>
                  <a:lnTo>
                    <a:pt x="2566" y="1559"/>
                  </a:lnTo>
                  <a:lnTo>
                    <a:pt x="2584" y="1560"/>
                  </a:lnTo>
                  <a:lnTo>
                    <a:pt x="2601" y="1562"/>
                  </a:lnTo>
                  <a:lnTo>
                    <a:pt x="2619" y="1563"/>
                  </a:lnTo>
                  <a:lnTo>
                    <a:pt x="2639" y="1565"/>
                  </a:lnTo>
                  <a:lnTo>
                    <a:pt x="2658" y="1568"/>
                  </a:lnTo>
                  <a:lnTo>
                    <a:pt x="2680" y="1569"/>
                  </a:lnTo>
                  <a:lnTo>
                    <a:pt x="2684" y="1569"/>
                  </a:lnTo>
                  <a:lnTo>
                    <a:pt x="2690" y="1571"/>
                  </a:lnTo>
                  <a:lnTo>
                    <a:pt x="2695" y="1571"/>
                  </a:lnTo>
                  <a:lnTo>
                    <a:pt x="2699" y="1571"/>
                  </a:lnTo>
                  <a:lnTo>
                    <a:pt x="2704" y="1572"/>
                  </a:lnTo>
                  <a:lnTo>
                    <a:pt x="2708" y="1572"/>
                  </a:lnTo>
                  <a:lnTo>
                    <a:pt x="2713" y="1572"/>
                  </a:lnTo>
                  <a:lnTo>
                    <a:pt x="2717" y="1574"/>
                  </a:lnTo>
                  <a:lnTo>
                    <a:pt x="2720" y="1574"/>
                  </a:lnTo>
                  <a:lnTo>
                    <a:pt x="2725" y="1575"/>
                  </a:lnTo>
                  <a:lnTo>
                    <a:pt x="2730" y="1575"/>
                  </a:lnTo>
                  <a:lnTo>
                    <a:pt x="2734" y="1575"/>
                  </a:lnTo>
                  <a:lnTo>
                    <a:pt x="2739" y="1577"/>
                  </a:lnTo>
                  <a:lnTo>
                    <a:pt x="2743" y="1577"/>
                  </a:lnTo>
                  <a:lnTo>
                    <a:pt x="2749" y="1578"/>
                  </a:lnTo>
                  <a:lnTo>
                    <a:pt x="2754" y="1580"/>
                  </a:lnTo>
                  <a:lnTo>
                    <a:pt x="2755" y="1581"/>
                  </a:lnTo>
                  <a:lnTo>
                    <a:pt x="2757" y="1583"/>
                  </a:lnTo>
                  <a:lnTo>
                    <a:pt x="2757" y="1584"/>
                  </a:lnTo>
                  <a:lnTo>
                    <a:pt x="2757" y="1586"/>
                  </a:lnTo>
                  <a:lnTo>
                    <a:pt x="2757" y="1589"/>
                  </a:lnTo>
                  <a:lnTo>
                    <a:pt x="2757" y="1590"/>
                  </a:lnTo>
                  <a:lnTo>
                    <a:pt x="2755" y="1592"/>
                  </a:lnTo>
                  <a:lnTo>
                    <a:pt x="2754" y="1593"/>
                  </a:lnTo>
                  <a:lnTo>
                    <a:pt x="2752" y="1595"/>
                  </a:lnTo>
                  <a:lnTo>
                    <a:pt x="2751" y="1595"/>
                  </a:lnTo>
                  <a:lnTo>
                    <a:pt x="2749" y="1596"/>
                  </a:lnTo>
                  <a:lnTo>
                    <a:pt x="2746" y="1598"/>
                  </a:lnTo>
                  <a:lnTo>
                    <a:pt x="2743" y="1598"/>
                  </a:lnTo>
                  <a:lnTo>
                    <a:pt x="2740" y="1599"/>
                  </a:lnTo>
                  <a:lnTo>
                    <a:pt x="2736" y="1599"/>
                  </a:lnTo>
                  <a:lnTo>
                    <a:pt x="2733" y="1599"/>
                  </a:lnTo>
                  <a:lnTo>
                    <a:pt x="2719" y="1598"/>
                  </a:lnTo>
                  <a:lnTo>
                    <a:pt x="2708" y="1596"/>
                  </a:lnTo>
                  <a:lnTo>
                    <a:pt x="2696" y="1595"/>
                  </a:lnTo>
                  <a:lnTo>
                    <a:pt x="2686" y="1593"/>
                  </a:lnTo>
                  <a:lnTo>
                    <a:pt x="2675" y="1592"/>
                  </a:lnTo>
                  <a:lnTo>
                    <a:pt x="2664" y="1590"/>
                  </a:lnTo>
                  <a:lnTo>
                    <a:pt x="2654" y="1589"/>
                  </a:lnTo>
                  <a:lnTo>
                    <a:pt x="2645" y="1589"/>
                  </a:lnTo>
                  <a:lnTo>
                    <a:pt x="2634" y="1587"/>
                  </a:lnTo>
                  <a:lnTo>
                    <a:pt x="2623" y="1587"/>
                  </a:lnTo>
                  <a:lnTo>
                    <a:pt x="2613" y="1586"/>
                  </a:lnTo>
                  <a:lnTo>
                    <a:pt x="2602" y="1586"/>
                  </a:lnTo>
                  <a:lnTo>
                    <a:pt x="2592" y="1584"/>
                  </a:lnTo>
                  <a:lnTo>
                    <a:pt x="2581" y="1584"/>
                  </a:lnTo>
                  <a:lnTo>
                    <a:pt x="2569" y="1583"/>
                  </a:lnTo>
                  <a:lnTo>
                    <a:pt x="2557" y="1581"/>
                  </a:lnTo>
                  <a:lnTo>
                    <a:pt x="2520" y="1580"/>
                  </a:lnTo>
                  <a:lnTo>
                    <a:pt x="2484" y="1578"/>
                  </a:lnTo>
                  <a:lnTo>
                    <a:pt x="2446" y="1578"/>
                  </a:lnTo>
                  <a:lnTo>
                    <a:pt x="2408" y="1578"/>
                  </a:lnTo>
                  <a:lnTo>
                    <a:pt x="2370" y="1578"/>
                  </a:lnTo>
                  <a:lnTo>
                    <a:pt x="2334" y="1580"/>
                  </a:lnTo>
                  <a:lnTo>
                    <a:pt x="2298" y="1580"/>
                  </a:lnTo>
                  <a:lnTo>
                    <a:pt x="2263" y="1581"/>
                  </a:lnTo>
                  <a:lnTo>
                    <a:pt x="2229" y="1583"/>
                  </a:lnTo>
                  <a:lnTo>
                    <a:pt x="2198" y="1584"/>
                  </a:lnTo>
                  <a:lnTo>
                    <a:pt x="2169" y="1586"/>
                  </a:lnTo>
                  <a:lnTo>
                    <a:pt x="2143" y="1586"/>
                  </a:lnTo>
                  <a:lnTo>
                    <a:pt x="2120" y="1587"/>
                  </a:lnTo>
                  <a:lnTo>
                    <a:pt x="2101" y="1587"/>
                  </a:lnTo>
                  <a:lnTo>
                    <a:pt x="2084" y="1587"/>
                  </a:lnTo>
                  <a:lnTo>
                    <a:pt x="2073" y="1587"/>
                  </a:lnTo>
                  <a:lnTo>
                    <a:pt x="2054" y="1586"/>
                  </a:lnTo>
                  <a:lnTo>
                    <a:pt x="2037" y="1583"/>
                  </a:lnTo>
                  <a:lnTo>
                    <a:pt x="2023" y="1581"/>
                  </a:lnTo>
                  <a:lnTo>
                    <a:pt x="2010" y="1578"/>
                  </a:lnTo>
                  <a:lnTo>
                    <a:pt x="1998" y="1574"/>
                  </a:lnTo>
                  <a:lnTo>
                    <a:pt x="1985" y="1571"/>
                  </a:lnTo>
                  <a:lnTo>
                    <a:pt x="1975" y="1566"/>
                  </a:lnTo>
                  <a:lnTo>
                    <a:pt x="1966" y="1562"/>
                  </a:lnTo>
                  <a:lnTo>
                    <a:pt x="1957" y="1555"/>
                  </a:lnTo>
                  <a:lnTo>
                    <a:pt x="1948" y="1551"/>
                  </a:lnTo>
                  <a:lnTo>
                    <a:pt x="1938" y="1543"/>
                  </a:lnTo>
                  <a:lnTo>
                    <a:pt x="1929" y="1537"/>
                  </a:lnTo>
                  <a:lnTo>
                    <a:pt x="1922" y="1530"/>
                  </a:lnTo>
                  <a:lnTo>
                    <a:pt x="1913" y="1522"/>
                  </a:lnTo>
                  <a:lnTo>
                    <a:pt x="1902" y="1513"/>
                  </a:lnTo>
                  <a:lnTo>
                    <a:pt x="1891" y="1504"/>
                  </a:lnTo>
                  <a:lnTo>
                    <a:pt x="1881" y="1493"/>
                  </a:lnTo>
                  <a:lnTo>
                    <a:pt x="1869" y="1484"/>
                  </a:lnTo>
                  <a:lnTo>
                    <a:pt x="1857" y="1474"/>
                  </a:lnTo>
                  <a:lnTo>
                    <a:pt x="1844" y="1463"/>
                  </a:lnTo>
                  <a:lnTo>
                    <a:pt x="1832" y="1451"/>
                  </a:lnTo>
                  <a:lnTo>
                    <a:pt x="1820" y="1440"/>
                  </a:lnTo>
                  <a:lnTo>
                    <a:pt x="1808" y="1428"/>
                  </a:lnTo>
                  <a:lnTo>
                    <a:pt x="1797" y="1418"/>
                  </a:lnTo>
                  <a:lnTo>
                    <a:pt x="1785" y="1405"/>
                  </a:lnTo>
                  <a:lnTo>
                    <a:pt x="1773" y="1395"/>
                  </a:lnTo>
                  <a:lnTo>
                    <a:pt x="1761" y="1383"/>
                  </a:lnTo>
                  <a:lnTo>
                    <a:pt x="1749" y="1371"/>
                  </a:lnTo>
                  <a:lnTo>
                    <a:pt x="1737" y="1358"/>
                  </a:lnTo>
                  <a:lnTo>
                    <a:pt x="1725" y="1348"/>
                  </a:lnTo>
                  <a:lnTo>
                    <a:pt x="1714" y="1336"/>
                  </a:lnTo>
                  <a:lnTo>
                    <a:pt x="1702" y="1324"/>
                  </a:lnTo>
                  <a:lnTo>
                    <a:pt x="1700" y="1328"/>
                  </a:lnTo>
                  <a:lnTo>
                    <a:pt x="1699" y="1331"/>
                  </a:lnTo>
                  <a:lnTo>
                    <a:pt x="1696" y="1336"/>
                  </a:lnTo>
                  <a:lnTo>
                    <a:pt x="1694" y="1340"/>
                  </a:lnTo>
                  <a:lnTo>
                    <a:pt x="1693" y="1345"/>
                  </a:lnTo>
                  <a:lnTo>
                    <a:pt x="1691" y="1348"/>
                  </a:lnTo>
                  <a:lnTo>
                    <a:pt x="1690" y="1352"/>
                  </a:lnTo>
                  <a:lnTo>
                    <a:pt x="1687" y="1355"/>
                  </a:lnTo>
                  <a:lnTo>
                    <a:pt x="1685" y="1360"/>
                  </a:lnTo>
                  <a:lnTo>
                    <a:pt x="1684" y="1363"/>
                  </a:lnTo>
                  <a:lnTo>
                    <a:pt x="1682" y="1366"/>
                  </a:lnTo>
                  <a:lnTo>
                    <a:pt x="1681" y="1369"/>
                  </a:lnTo>
                  <a:lnTo>
                    <a:pt x="1681" y="1371"/>
                  </a:lnTo>
                  <a:lnTo>
                    <a:pt x="1679" y="1372"/>
                  </a:lnTo>
                  <a:lnTo>
                    <a:pt x="1679" y="1374"/>
                  </a:lnTo>
                  <a:lnTo>
                    <a:pt x="1678" y="1374"/>
                  </a:lnTo>
                  <a:lnTo>
                    <a:pt x="1676" y="1374"/>
                  </a:lnTo>
                  <a:lnTo>
                    <a:pt x="1675" y="1372"/>
                  </a:lnTo>
                  <a:lnTo>
                    <a:pt x="1672" y="1372"/>
                  </a:lnTo>
                  <a:lnTo>
                    <a:pt x="1669" y="1371"/>
                  </a:lnTo>
                  <a:lnTo>
                    <a:pt x="1666" y="1371"/>
                  </a:lnTo>
                  <a:lnTo>
                    <a:pt x="1663" y="1369"/>
                  </a:lnTo>
                  <a:lnTo>
                    <a:pt x="1658" y="1367"/>
                  </a:lnTo>
                  <a:lnTo>
                    <a:pt x="1654" y="1366"/>
                  </a:lnTo>
                  <a:lnTo>
                    <a:pt x="1647" y="1366"/>
                  </a:lnTo>
                  <a:lnTo>
                    <a:pt x="1641" y="1364"/>
                  </a:lnTo>
                  <a:lnTo>
                    <a:pt x="1637" y="1363"/>
                  </a:lnTo>
                  <a:lnTo>
                    <a:pt x="1629" y="1361"/>
                  </a:lnTo>
                  <a:lnTo>
                    <a:pt x="1623" y="1360"/>
                  </a:lnTo>
                  <a:lnTo>
                    <a:pt x="1616" y="1358"/>
                  </a:lnTo>
                  <a:lnTo>
                    <a:pt x="1616" y="1363"/>
                  </a:lnTo>
                  <a:lnTo>
                    <a:pt x="1616" y="1367"/>
                  </a:lnTo>
                  <a:lnTo>
                    <a:pt x="1616" y="1372"/>
                  </a:lnTo>
                  <a:lnTo>
                    <a:pt x="1616" y="1377"/>
                  </a:lnTo>
                  <a:lnTo>
                    <a:pt x="1616" y="1381"/>
                  </a:lnTo>
                  <a:lnTo>
                    <a:pt x="1616" y="1386"/>
                  </a:lnTo>
                  <a:lnTo>
                    <a:pt x="1614" y="1390"/>
                  </a:lnTo>
                  <a:lnTo>
                    <a:pt x="1614" y="1395"/>
                  </a:lnTo>
                  <a:lnTo>
                    <a:pt x="1614" y="1398"/>
                  </a:lnTo>
                  <a:lnTo>
                    <a:pt x="1613" y="1402"/>
                  </a:lnTo>
                  <a:lnTo>
                    <a:pt x="1613" y="1405"/>
                  </a:lnTo>
                  <a:lnTo>
                    <a:pt x="1613" y="1410"/>
                  </a:lnTo>
                  <a:lnTo>
                    <a:pt x="1611" y="1413"/>
                  </a:lnTo>
                  <a:lnTo>
                    <a:pt x="1611" y="1418"/>
                  </a:lnTo>
                  <a:lnTo>
                    <a:pt x="1610" y="1421"/>
                  </a:lnTo>
                  <a:lnTo>
                    <a:pt x="1610" y="1424"/>
                  </a:lnTo>
                  <a:lnTo>
                    <a:pt x="1608" y="1427"/>
                  </a:lnTo>
                  <a:lnTo>
                    <a:pt x="1607" y="1430"/>
                  </a:lnTo>
                  <a:lnTo>
                    <a:pt x="1607" y="1433"/>
                  </a:lnTo>
                  <a:lnTo>
                    <a:pt x="1605" y="1436"/>
                  </a:lnTo>
                  <a:lnTo>
                    <a:pt x="1603" y="1439"/>
                  </a:lnTo>
                  <a:lnTo>
                    <a:pt x="1602" y="1443"/>
                  </a:lnTo>
                  <a:lnTo>
                    <a:pt x="1600" y="1446"/>
                  </a:lnTo>
                  <a:lnTo>
                    <a:pt x="1599" y="1449"/>
                  </a:lnTo>
                  <a:lnTo>
                    <a:pt x="1597" y="1452"/>
                  </a:lnTo>
                  <a:lnTo>
                    <a:pt x="1596" y="1455"/>
                  </a:lnTo>
                  <a:lnTo>
                    <a:pt x="1594" y="1458"/>
                  </a:lnTo>
                  <a:lnTo>
                    <a:pt x="1593" y="1461"/>
                  </a:lnTo>
                  <a:lnTo>
                    <a:pt x="1590" y="1465"/>
                  </a:lnTo>
                  <a:lnTo>
                    <a:pt x="1588" y="1468"/>
                  </a:lnTo>
                  <a:lnTo>
                    <a:pt x="1587" y="1469"/>
                  </a:lnTo>
                  <a:lnTo>
                    <a:pt x="1584" y="1472"/>
                  </a:lnTo>
                  <a:lnTo>
                    <a:pt x="1581" y="1474"/>
                  </a:lnTo>
                  <a:lnTo>
                    <a:pt x="1576" y="1477"/>
                  </a:lnTo>
                  <a:lnTo>
                    <a:pt x="1573" y="1480"/>
                  </a:lnTo>
                  <a:lnTo>
                    <a:pt x="1569" y="1483"/>
                  </a:lnTo>
                  <a:lnTo>
                    <a:pt x="1566" y="1486"/>
                  </a:lnTo>
                  <a:lnTo>
                    <a:pt x="1561" y="1489"/>
                  </a:lnTo>
                  <a:lnTo>
                    <a:pt x="1558" y="1490"/>
                  </a:lnTo>
                  <a:lnTo>
                    <a:pt x="1553" y="1493"/>
                  </a:lnTo>
                  <a:lnTo>
                    <a:pt x="1550" y="1496"/>
                  </a:lnTo>
                  <a:lnTo>
                    <a:pt x="1546" y="1499"/>
                  </a:lnTo>
                  <a:lnTo>
                    <a:pt x="1543" y="1501"/>
                  </a:lnTo>
                  <a:lnTo>
                    <a:pt x="1538" y="1504"/>
                  </a:lnTo>
                  <a:lnTo>
                    <a:pt x="1535" y="1507"/>
                  </a:lnTo>
                  <a:lnTo>
                    <a:pt x="1531" y="1508"/>
                  </a:lnTo>
                  <a:lnTo>
                    <a:pt x="1528" y="1512"/>
                  </a:lnTo>
                  <a:lnTo>
                    <a:pt x="1523" y="1515"/>
                  </a:lnTo>
                  <a:lnTo>
                    <a:pt x="1525" y="1515"/>
                  </a:lnTo>
                  <a:lnTo>
                    <a:pt x="1526" y="1515"/>
                  </a:lnTo>
                  <a:lnTo>
                    <a:pt x="1528" y="1516"/>
                  </a:lnTo>
                  <a:lnTo>
                    <a:pt x="1529" y="1516"/>
                  </a:lnTo>
                  <a:lnTo>
                    <a:pt x="1531" y="1518"/>
                  </a:lnTo>
                  <a:lnTo>
                    <a:pt x="1532" y="1519"/>
                  </a:lnTo>
                  <a:lnTo>
                    <a:pt x="1532" y="1521"/>
                  </a:lnTo>
                  <a:lnTo>
                    <a:pt x="1534" y="1522"/>
                  </a:lnTo>
                  <a:lnTo>
                    <a:pt x="1534" y="1524"/>
                  </a:lnTo>
                  <a:lnTo>
                    <a:pt x="1534" y="1528"/>
                  </a:lnTo>
                  <a:lnTo>
                    <a:pt x="1534" y="1533"/>
                  </a:lnTo>
                  <a:lnTo>
                    <a:pt x="1534" y="1536"/>
                  </a:lnTo>
                  <a:lnTo>
                    <a:pt x="1534" y="1540"/>
                  </a:lnTo>
                  <a:lnTo>
                    <a:pt x="1534" y="1545"/>
                  </a:lnTo>
                  <a:lnTo>
                    <a:pt x="1534" y="1548"/>
                  </a:lnTo>
                  <a:lnTo>
                    <a:pt x="1534" y="1552"/>
                  </a:lnTo>
                  <a:lnTo>
                    <a:pt x="1534" y="1557"/>
                  </a:lnTo>
                  <a:lnTo>
                    <a:pt x="1534" y="1560"/>
                  </a:lnTo>
                  <a:lnTo>
                    <a:pt x="1534" y="1565"/>
                  </a:lnTo>
                  <a:lnTo>
                    <a:pt x="1534" y="1569"/>
                  </a:lnTo>
                  <a:lnTo>
                    <a:pt x="1534" y="1572"/>
                  </a:lnTo>
                  <a:lnTo>
                    <a:pt x="1534" y="1577"/>
                  </a:lnTo>
                  <a:lnTo>
                    <a:pt x="1534" y="1581"/>
                  </a:lnTo>
                  <a:lnTo>
                    <a:pt x="1534" y="1586"/>
                  </a:lnTo>
                  <a:lnTo>
                    <a:pt x="1534" y="1589"/>
                  </a:lnTo>
                  <a:lnTo>
                    <a:pt x="1534" y="1593"/>
                  </a:lnTo>
                  <a:lnTo>
                    <a:pt x="1534" y="1599"/>
                  </a:lnTo>
                  <a:lnTo>
                    <a:pt x="1534" y="1604"/>
                  </a:lnTo>
                  <a:lnTo>
                    <a:pt x="1535" y="1609"/>
                  </a:lnTo>
                  <a:lnTo>
                    <a:pt x="1535" y="1613"/>
                  </a:lnTo>
                  <a:lnTo>
                    <a:pt x="1537" y="1619"/>
                  </a:lnTo>
                  <a:lnTo>
                    <a:pt x="1538" y="1624"/>
                  </a:lnTo>
                  <a:lnTo>
                    <a:pt x="1540" y="1628"/>
                  </a:lnTo>
                  <a:lnTo>
                    <a:pt x="1541" y="1631"/>
                  </a:lnTo>
                  <a:lnTo>
                    <a:pt x="1543" y="1636"/>
                  </a:lnTo>
                  <a:lnTo>
                    <a:pt x="1546" y="1639"/>
                  </a:lnTo>
                  <a:lnTo>
                    <a:pt x="1549" y="1642"/>
                  </a:lnTo>
                  <a:lnTo>
                    <a:pt x="1552" y="1645"/>
                  </a:lnTo>
                  <a:lnTo>
                    <a:pt x="1555" y="1646"/>
                  </a:lnTo>
                  <a:lnTo>
                    <a:pt x="1560" y="1648"/>
                  </a:lnTo>
                  <a:lnTo>
                    <a:pt x="1564" y="1649"/>
                  </a:lnTo>
                  <a:lnTo>
                    <a:pt x="1567" y="1649"/>
                  </a:lnTo>
                  <a:lnTo>
                    <a:pt x="1572" y="1649"/>
                  </a:lnTo>
                  <a:lnTo>
                    <a:pt x="1576" y="1649"/>
                  </a:lnTo>
                  <a:lnTo>
                    <a:pt x="1579" y="1648"/>
                  </a:lnTo>
                  <a:lnTo>
                    <a:pt x="1582" y="1648"/>
                  </a:lnTo>
                  <a:lnTo>
                    <a:pt x="1585" y="1646"/>
                  </a:lnTo>
                  <a:lnTo>
                    <a:pt x="1588" y="1645"/>
                  </a:lnTo>
                  <a:lnTo>
                    <a:pt x="1591" y="1642"/>
                  </a:lnTo>
                  <a:lnTo>
                    <a:pt x="1593" y="1640"/>
                  </a:lnTo>
                  <a:lnTo>
                    <a:pt x="1596" y="1637"/>
                  </a:lnTo>
                  <a:lnTo>
                    <a:pt x="1599" y="1634"/>
                  </a:lnTo>
                  <a:lnTo>
                    <a:pt x="1600" y="1631"/>
                  </a:lnTo>
                  <a:lnTo>
                    <a:pt x="1603" y="1628"/>
                  </a:lnTo>
                  <a:lnTo>
                    <a:pt x="1605" y="1625"/>
                  </a:lnTo>
                  <a:lnTo>
                    <a:pt x="1607" y="1621"/>
                  </a:lnTo>
                  <a:lnTo>
                    <a:pt x="1610" y="1618"/>
                  </a:lnTo>
                  <a:lnTo>
                    <a:pt x="1611" y="1612"/>
                  </a:lnTo>
                  <a:lnTo>
                    <a:pt x="1611" y="1606"/>
                  </a:lnTo>
                  <a:lnTo>
                    <a:pt x="1613" y="1599"/>
                  </a:lnTo>
                  <a:lnTo>
                    <a:pt x="1613" y="1592"/>
                  </a:lnTo>
                  <a:lnTo>
                    <a:pt x="1613" y="1584"/>
                  </a:lnTo>
                  <a:lnTo>
                    <a:pt x="1611" y="1575"/>
                  </a:lnTo>
                  <a:lnTo>
                    <a:pt x="1611" y="1566"/>
                  </a:lnTo>
                  <a:lnTo>
                    <a:pt x="1610" y="1557"/>
                  </a:lnTo>
                  <a:lnTo>
                    <a:pt x="1608" y="1548"/>
                  </a:lnTo>
                  <a:lnTo>
                    <a:pt x="1608" y="1539"/>
                  </a:lnTo>
                  <a:lnTo>
                    <a:pt x="1607" y="1530"/>
                  </a:lnTo>
                  <a:lnTo>
                    <a:pt x="1605" y="1519"/>
                  </a:lnTo>
                  <a:lnTo>
                    <a:pt x="1603" y="1510"/>
                  </a:lnTo>
                  <a:lnTo>
                    <a:pt x="1602" y="1499"/>
                  </a:lnTo>
                  <a:lnTo>
                    <a:pt x="1602" y="1490"/>
                  </a:lnTo>
                  <a:lnTo>
                    <a:pt x="1602" y="1481"/>
                  </a:lnTo>
                  <a:lnTo>
                    <a:pt x="1602" y="1480"/>
                  </a:lnTo>
                  <a:lnTo>
                    <a:pt x="1605" y="1477"/>
                  </a:lnTo>
                  <a:lnTo>
                    <a:pt x="1607" y="1475"/>
                  </a:lnTo>
                  <a:lnTo>
                    <a:pt x="1608" y="1472"/>
                  </a:lnTo>
                  <a:lnTo>
                    <a:pt x="1610" y="1471"/>
                  </a:lnTo>
                  <a:lnTo>
                    <a:pt x="1611" y="1469"/>
                  </a:lnTo>
                  <a:lnTo>
                    <a:pt x="1613" y="1468"/>
                  </a:lnTo>
                  <a:lnTo>
                    <a:pt x="1616" y="1466"/>
                  </a:lnTo>
                  <a:lnTo>
                    <a:pt x="1617" y="1465"/>
                  </a:lnTo>
                  <a:lnTo>
                    <a:pt x="1619" y="1465"/>
                  </a:lnTo>
                  <a:lnTo>
                    <a:pt x="1620" y="1463"/>
                  </a:lnTo>
                  <a:lnTo>
                    <a:pt x="1622" y="1463"/>
                  </a:lnTo>
                  <a:lnTo>
                    <a:pt x="1625" y="1463"/>
                  </a:lnTo>
                  <a:lnTo>
                    <a:pt x="1626" y="1463"/>
                  </a:lnTo>
                  <a:lnTo>
                    <a:pt x="1628" y="1463"/>
                  </a:lnTo>
                  <a:lnTo>
                    <a:pt x="1629" y="1465"/>
                  </a:lnTo>
                  <a:lnTo>
                    <a:pt x="1629" y="1469"/>
                  </a:lnTo>
                  <a:lnTo>
                    <a:pt x="1631" y="1477"/>
                  </a:lnTo>
                  <a:lnTo>
                    <a:pt x="1632" y="1483"/>
                  </a:lnTo>
                  <a:lnTo>
                    <a:pt x="1634" y="1490"/>
                  </a:lnTo>
                  <a:lnTo>
                    <a:pt x="1635" y="1499"/>
                  </a:lnTo>
                  <a:lnTo>
                    <a:pt x="1637" y="1508"/>
                  </a:lnTo>
                  <a:lnTo>
                    <a:pt x="1638" y="1518"/>
                  </a:lnTo>
                  <a:lnTo>
                    <a:pt x="1640" y="1527"/>
                  </a:lnTo>
                  <a:lnTo>
                    <a:pt x="1643" y="1536"/>
                  </a:lnTo>
                  <a:lnTo>
                    <a:pt x="1644" y="1545"/>
                  </a:lnTo>
                  <a:lnTo>
                    <a:pt x="1646" y="1555"/>
                  </a:lnTo>
                  <a:lnTo>
                    <a:pt x="1647" y="1565"/>
                  </a:lnTo>
                  <a:lnTo>
                    <a:pt x="1649" y="1574"/>
                  </a:lnTo>
                  <a:lnTo>
                    <a:pt x="1650" y="1581"/>
                  </a:lnTo>
                  <a:lnTo>
                    <a:pt x="1652" y="1589"/>
                  </a:lnTo>
                  <a:lnTo>
                    <a:pt x="1654" y="1596"/>
                  </a:lnTo>
                  <a:lnTo>
                    <a:pt x="1655" y="1601"/>
                  </a:lnTo>
                  <a:lnTo>
                    <a:pt x="1658" y="1606"/>
                  </a:lnTo>
                  <a:lnTo>
                    <a:pt x="1661" y="1610"/>
                  </a:lnTo>
                  <a:lnTo>
                    <a:pt x="1664" y="1613"/>
                  </a:lnTo>
                  <a:lnTo>
                    <a:pt x="1669" y="1618"/>
                  </a:lnTo>
                  <a:lnTo>
                    <a:pt x="1673" y="1621"/>
                  </a:lnTo>
                  <a:lnTo>
                    <a:pt x="1679" y="1622"/>
                  </a:lnTo>
                  <a:lnTo>
                    <a:pt x="1684" y="1625"/>
                  </a:lnTo>
                  <a:lnTo>
                    <a:pt x="1690" y="1627"/>
                  </a:lnTo>
                  <a:lnTo>
                    <a:pt x="1694" y="1627"/>
                  </a:lnTo>
                  <a:lnTo>
                    <a:pt x="1700" y="1627"/>
                  </a:lnTo>
                  <a:lnTo>
                    <a:pt x="1705" y="1627"/>
                  </a:lnTo>
                  <a:lnTo>
                    <a:pt x="1710" y="1625"/>
                  </a:lnTo>
                  <a:lnTo>
                    <a:pt x="1714" y="1624"/>
                  </a:lnTo>
                  <a:lnTo>
                    <a:pt x="1719" y="1621"/>
                  </a:lnTo>
                  <a:lnTo>
                    <a:pt x="1722" y="1618"/>
                  </a:lnTo>
                  <a:lnTo>
                    <a:pt x="1723" y="1613"/>
                  </a:lnTo>
                  <a:lnTo>
                    <a:pt x="1723" y="1610"/>
                  </a:lnTo>
                  <a:lnTo>
                    <a:pt x="1723" y="1606"/>
                  </a:lnTo>
                  <a:lnTo>
                    <a:pt x="1722" y="1601"/>
                  </a:lnTo>
                  <a:lnTo>
                    <a:pt x="1720" y="1595"/>
                  </a:lnTo>
                  <a:lnTo>
                    <a:pt x="1717" y="1589"/>
                  </a:lnTo>
                  <a:lnTo>
                    <a:pt x="1714" y="1581"/>
                  </a:lnTo>
                  <a:lnTo>
                    <a:pt x="1711" y="1574"/>
                  </a:lnTo>
                  <a:lnTo>
                    <a:pt x="1707" y="1566"/>
                  </a:lnTo>
                  <a:lnTo>
                    <a:pt x="1702" y="1559"/>
                  </a:lnTo>
                  <a:lnTo>
                    <a:pt x="1697" y="1549"/>
                  </a:lnTo>
                  <a:lnTo>
                    <a:pt x="1693" y="1540"/>
                  </a:lnTo>
                  <a:lnTo>
                    <a:pt x="1688" y="1531"/>
                  </a:lnTo>
                  <a:lnTo>
                    <a:pt x="1684" y="1522"/>
                  </a:lnTo>
                  <a:lnTo>
                    <a:pt x="1679" y="1512"/>
                  </a:lnTo>
                  <a:lnTo>
                    <a:pt x="1675" y="1501"/>
                  </a:lnTo>
                  <a:lnTo>
                    <a:pt x="1675" y="1434"/>
                  </a:lnTo>
                  <a:lnTo>
                    <a:pt x="1682" y="1428"/>
                  </a:lnTo>
                  <a:lnTo>
                    <a:pt x="1744" y="1481"/>
                  </a:lnTo>
                  <a:lnTo>
                    <a:pt x="1737" y="1499"/>
                  </a:lnTo>
                  <a:lnTo>
                    <a:pt x="1722" y="1501"/>
                  </a:lnTo>
                  <a:lnTo>
                    <a:pt x="1723" y="1507"/>
                  </a:lnTo>
                  <a:lnTo>
                    <a:pt x="1725" y="1513"/>
                  </a:lnTo>
                  <a:lnTo>
                    <a:pt x="1728" y="1521"/>
                  </a:lnTo>
                  <a:lnTo>
                    <a:pt x="1731" y="1527"/>
                  </a:lnTo>
                  <a:lnTo>
                    <a:pt x="1732" y="1534"/>
                  </a:lnTo>
                  <a:lnTo>
                    <a:pt x="1735" y="1543"/>
                  </a:lnTo>
                  <a:lnTo>
                    <a:pt x="1738" y="1551"/>
                  </a:lnTo>
                  <a:lnTo>
                    <a:pt x="1741" y="1559"/>
                  </a:lnTo>
                  <a:lnTo>
                    <a:pt x="1744" y="1568"/>
                  </a:lnTo>
                  <a:lnTo>
                    <a:pt x="1747" y="1575"/>
                  </a:lnTo>
                  <a:lnTo>
                    <a:pt x="1749" y="1583"/>
                  </a:lnTo>
                  <a:lnTo>
                    <a:pt x="1751" y="1590"/>
                  </a:lnTo>
                  <a:lnTo>
                    <a:pt x="1752" y="1596"/>
                  </a:lnTo>
                  <a:lnTo>
                    <a:pt x="1754" y="1604"/>
                  </a:lnTo>
                  <a:lnTo>
                    <a:pt x="1754" y="1609"/>
                  </a:lnTo>
                  <a:lnTo>
                    <a:pt x="1754" y="1615"/>
                  </a:lnTo>
                  <a:lnTo>
                    <a:pt x="1754" y="1619"/>
                  </a:lnTo>
                  <a:lnTo>
                    <a:pt x="1754" y="1625"/>
                  </a:lnTo>
                  <a:lnTo>
                    <a:pt x="1752" y="1630"/>
                  </a:lnTo>
                  <a:lnTo>
                    <a:pt x="1751" y="1634"/>
                  </a:lnTo>
                  <a:lnTo>
                    <a:pt x="1749" y="1639"/>
                  </a:lnTo>
                  <a:lnTo>
                    <a:pt x="1747" y="1643"/>
                  </a:lnTo>
                  <a:lnTo>
                    <a:pt x="1746" y="1648"/>
                  </a:lnTo>
                  <a:lnTo>
                    <a:pt x="1744" y="1653"/>
                  </a:lnTo>
                  <a:lnTo>
                    <a:pt x="1743" y="1657"/>
                  </a:lnTo>
                  <a:lnTo>
                    <a:pt x="1740" y="1660"/>
                  </a:lnTo>
                  <a:lnTo>
                    <a:pt x="1737" y="1665"/>
                  </a:lnTo>
                  <a:lnTo>
                    <a:pt x="1735" y="1668"/>
                  </a:lnTo>
                  <a:lnTo>
                    <a:pt x="1732" y="1671"/>
                  </a:lnTo>
                  <a:lnTo>
                    <a:pt x="1729" y="1674"/>
                  </a:lnTo>
                  <a:lnTo>
                    <a:pt x="1725" y="1677"/>
                  </a:lnTo>
                  <a:lnTo>
                    <a:pt x="1722" y="1680"/>
                  </a:lnTo>
                  <a:lnTo>
                    <a:pt x="1722" y="1683"/>
                  </a:lnTo>
                  <a:lnTo>
                    <a:pt x="1722" y="1686"/>
                  </a:lnTo>
                  <a:lnTo>
                    <a:pt x="1722" y="1689"/>
                  </a:lnTo>
                  <a:lnTo>
                    <a:pt x="1722" y="1692"/>
                  </a:lnTo>
                  <a:lnTo>
                    <a:pt x="1723" y="1695"/>
                  </a:lnTo>
                  <a:lnTo>
                    <a:pt x="1723" y="1698"/>
                  </a:lnTo>
                  <a:lnTo>
                    <a:pt x="1723" y="1701"/>
                  </a:lnTo>
                  <a:lnTo>
                    <a:pt x="1723" y="1704"/>
                  </a:lnTo>
                  <a:lnTo>
                    <a:pt x="1725" y="1707"/>
                  </a:lnTo>
                  <a:lnTo>
                    <a:pt x="1725" y="1710"/>
                  </a:lnTo>
                  <a:lnTo>
                    <a:pt x="1726" y="1713"/>
                  </a:lnTo>
                  <a:lnTo>
                    <a:pt x="1726" y="1716"/>
                  </a:lnTo>
                  <a:lnTo>
                    <a:pt x="1728" y="1718"/>
                  </a:lnTo>
                  <a:lnTo>
                    <a:pt x="1729" y="1719"/>
                  </a:lnTo>
                  <a:lnTo>
                    <a:pt x="1731" y="1721"/>
                  </a:lnTo>
                  <a:lnTo>
                    <a:pt x="1732" y="1722"/>
                  </a:lnTo>
                  <a:lnTo>
                    <a:pt x="1734" y="1724"/>
                  </a:lnTo>
                  <a:lnTo>
                    <a:pt x="1737" y="1724"/>
                  </a:lnTo>
                  <a:lnTo>
                    <a:pt x="1740" y="1725"/>
                  </a:lnTo>
                  <a:lnTo>
                    <a:pt x="1743" y="1725"/>
                  </a:lnTo>
                  <a:lnTo>
                    <a:pt x="1747" y="1727"/>
                  </a:lnTo>
                  <a:lnTo>
                    <a:pt x="1751" y="1727"/>
                  </a:lnTo>
                  <a:lnTo>
                    <a:pt x="1754" y="1727"/>
                  </a:lnTo>
                  <a:lnTo>
                    <a:pt x="1758" y="1725"/>
                  </a:lnTo>
                  <a:lnTo>
                    <a:pt x="1763" y="1725"/>
                  </a:lnTo>
                  <a:lnTo>
                    <a:pt x="1766" y="1724"/>
                  </a:lnTo>
                  <a:lnTo>
                    <a:pt x="1770" y="1724"/>
                  </a:lnTo>
                  <a:lnTo>
                    <a:pt x="1773" y="1722"/>
                  </a:lnTo>
                  <a:lnTo>
                    <a:pt x="1778" y="1721"/>
                  </a:lnTo>
                  <a:lnTo>
                    <a:pt x="1781" y="1719"/>
                  </a:lnTo>
                  <a:lnTo>
                    <a:pt x="1784" y="1716"/>
                  </a:lnTo>
                  <a:lnTo>
                    <a:pt x="1787" y="1715"/>
                  </a:lnTo>
                  <a:lnTo>
                    <a:pt x="1790" y="1712"/>
                  </a:lnTo>
                  <a:lnTo>
                    <a:pt x="1793" y="1709"/>
                  </a:lnTo>
                  <a:lnTo>
                    <a:pt x="1794" y="1704"/>
                  </a:lnTo>
                  <a:lnTo>
                    <a:pt x="1797" y="1701"/>
                  </a:lnTo>
                  <a:lnTo>
                    <a:pt x="1799" y="1696"/>
                  </a:lnTo>
                  <a:lnTo>
                    <a:pt x="1801" y="1692"/>
                  </a:lnTo>
                  <a:lnTo>
                    <a:pt x="1802" y="1687"/>
                  </a:lnTo>
                  <a:lnTo>
                    <a:pt x="1804" y="1683"/>
                  </a:lnTo>
                  <a:lnTo>
                    <a:pt x="1805" y="1678"/>
                  </a:lnTo>
                  <a:lnTo>
                    <a:pt x="1807" y="1674"/>
                  </a:lnTo>
                  <a:lnTo>
                    <a:pt x="1807" y="1669"/>
                  </a:lnTo>
                  <a:lnTo>
                    <a:pt x="1807" y="1665"/>
                  </a:lnTo>
                  <a:lnTo>
                    <a:pt x="1808" y="1660"/>
                  </a:lnTo>
                  <a:lnTo>
                    <a:pt x="1808" y="1657"/>
                  </a:lnTo>
                  <a:lnTo>
                    <a:pt x="1808" y="1653"/>
                  </a:lnTo>
                  <a:lnTo>
                    <a:pt x="1810" y="1649"/>
                  </a:lnTo>
                  <a:lnTo>
                    <a:pt x="1828" y="1654"/>
                  </a:lnTo>
                  <a:lnTo>
                    <a:pt x="1828" y="1662"/>
                  </a:lnTo>
                  <a:lnTo>
                    <a:pt x="1831" y="1666"/>
                  </a:lnTo>
                  <a:lnTo>
                    <a:pt x="1832" y="1672"/>
                  </a:lnTo>
                  <a:lnTo>
                    <a:pt x="1835" y="1675"/>
                  </a:lnTo>
                  <a:lnTo>
                    <a:pt x="1840" y="1680"/>
                  </a:lnTo>
                  <a:lnTo>
                    <a:pt x="1844" y="1683"/>
                  </a:lnTo>
                  <a:lnTo>
                    <a:pt x="1847" y="1684"/>
                  </a:lnTo>
                  <a:lnTo>
                    <a:pt x="1854" y="1686"/>
                  </a:lnTo>
                  <a:lnTo>
                    <a:pt x="1858" y="1687"/>
                  </a:lnTo>
                  <a:lnTo>
                    <a:pt x="1863" y="1687"/>
                  </a:lnTo>
                  <a:lnTo>
                    <a:pt x="1867" y="1687"/>
                  </a:lnTo>
                  <a:lnTo>
                    <a:pt x="1873" y="1686"/>
                  </a:lnTo>
                  <a:lnTo>
                    <a:pt x="1878" y="1684"/>
                  </a:lnTo>
                  <a:lnTo>
                    <a:pt x="1882" y="1683"/>
                  </a:lnTo>
                  <a:lnTo>
                    <a:pt x="1887" y="1681"/>
                  </a:lnTo>
                  <a:lnTo>
                    <a:pt x="1891" y="1680"/>
                  </a:lnTo>
                  <a:lnTo>
                    <a:pt x="1894" y="1677"/>
                  </a:lnTo>
                  <a:lnTo>
                    <a:pt x="1898" y="1675"/>
                  </a:lnTo>
                  <a:lnTo>
                    <a:pt x="1901" y="1674"/>
                  </a:lnTo>
                  <a:lnTo>
                    <a:pt x="1904" y="1671"/>
                  </a:lnTo>
                  <a:lnTo>
                    <a:pt x="1907" y="1668"/>
                  </a:lnTo>
                  <a:lnTo>
                    <a:pt x="1908" y="1665"/>
                  </a:lnTo>
                  <a:lnTo>
                    <a:pt x="1910" y="1662"/>
                  </a:lnTo>
                  <a:lnTo>
                    <a:pt x="1911" y="1659"/>
                  </a:lnTo>
                  <a:lnTo>
                    <a:pt x="1913" y="1656"/>
                  </a:lnTo>
                  <a:lnTo>
                    <a:pt x="1914" y="1653"/>
                  </a:lnTo>
                  <a:lnTo>
                    <a:pt x="1914" y="1649"/>
                  </a:lnTo>
                  <a:lnTo>
                    <a:pt x="1914" y="1645"/>
                  </a:lnTo>
                  <a:lnTo>
                    <a:pt x="1914" y="1642"/>
                  </a:lnTo>
                  <a:lnTo>
                    <a:pt x="1914" y="1637"/>
                  </a:lnTo>
                  <a:lnTo>
                    <a:pt x="1913" y="1634"/>
                  </a:lnTo>
                  <a:lnTo>
                    <a:pt x="1913" y="1630"/>
                  </a:lnTo>
                  <a:lnTo>
                    <a:pt x="1910" y="1625"/>
                  </a:lnTo>
                  <a:lnTo>
                    <a:pt x="1904" y="1618"/>
                  </a:lnTo>
                  <a:lnTo>
                    <a:pt x="1896" y="1609"/>
                  </a:lnTo>
                  <a:lnTo>
                    <a:pt x="1885" y="1598"/>
                  </a:lnTo>
                  <a:lnTo>
                    <a:pt x="1873" y="1586"/>
                  </a:lnTo>
                  <a:lnTo>
                    <a:pt x="1860" y="1574"/>
                  </a:lnTo>
                  <a:lnTo>
                    <a:pt x="1844" y="1560"/>
                  </a:lnTo>
                  <a:lnTo>
                    <a:pt x="1828" y="1545"/>
                  </a:lnTo>
                  <a:lnTo>
                    <a:pt x="1811" y="1530"/>
                  </a:lnTo>
                  <a:lnTo>
                    <a:pt x="1794" y="1515"/>
                  </a:lnTo>
                  <a:lnTo>
                    <a:pt x="1778" y="1499"/>
                  </a:lnTo>
                  <a:lnTo>
                    <a:pt x="1761" y="1484"/>
                  </a:lnTo>
                  <a:lnTo>
                    <a:pt x="1744" y="1471"/>
                  </a:lnTo>
                  <a:lnTo>
                    <a:pt x="1729" y="1455"/>
                  </a:lnTo>
                  <a:lnTo>
                    <a:pt x="1714" y="1443"/>
                  </a:lnTo>
                  <a:lnTo>
                    <a:pt x="1702" y="1431"/>
                  </a:lnTo>
                  <a:lnTo>
                    <a:pt x="1699" y="1377"/>
                  </a:lnTo>
                  <a:lnTo>
                    <a:pt x="1707" y="1380"/>
                  </a:lnTo>
                  <a:lnTo>
                    <a:pt x="1713" y="1383"/>
                  </a:lnTo>
                  <a:lnTo>
                    <a:pt x="1720" y="1386"/>
                  </a:lnTo>
                  <a:lnTo>
                    <a:pt x="1728" y="1390"/>
                  </a:lnTo>
                  <a:lnTo>
                    <a:pt x="1735" y="1395"/>
                  </a:lnTo>
                  <a:lnTo>
                    <a:pt x="1743" y="1399"/>
                  </a:lnTo>
                  <a:lnTo>
                    <a:pt x="1749" y="1402"/>
                  </a:lnTo>
                  <a:lnTo>
                    <a:pt x="1757" y="1407"/>
                  </a:lnTo>
                  <a:lnTo>
                    <a:pt x="1763" y="1411"/>
                  </a:lnTo>
                  <a:lnTo>
                    <a:pt x="1769" y="1414"/>
                  </a:lnTo>
                  <a:lnTo>
                    <a:pt x="1773" y="1418"/>
                  </a:lnTo>
                  <a:lnTo>
                    <a:pt x="1778" y="1421"/>
                  </a:lnTo>
                  <a:lnTo>
                    <a:pt x="1782" y="1424"/>
                  </a:lnTo>
                  <a:lnTo>
                    <a:pt x="1784" y="1425"/>
                  </a:lnTo>
                  <a:lnTo>
                    <a:pt x="1785" y="1427"/>
                  </a:lnTo>
                  <a:lnTo>
                    <a:pt x="1787" y="1427"/>
                  </a:lnTo>
                  <a:lnTo>
                    <a:pt x="1790" y="1436"/>
                  </a:lnTo>
                  <a:lnTo>
                    <a:pt x="1769" y="1439"/>
                  </a:lnTo>
                  <a:lnTo>
                    <a:pt x="1790" y="1454"/>
                  </a:lnTo>
                  <a:lnTo>
                    <a:pt x="1808" y="1469"/>
                  </a:lnTo>
                  <a:lnTo>
                    <a:pt x="1826" y="1484"/>
                  </a:lnTo>
                  <a:lnTo>
                    <a:pt x="1843" y="1498"/>
                  </a:lnTo>
                  <a:lnTo>
                    <a:pt x="1860" y="1512"/>
                  </a:lnTo>
                  <a:lnTo>
                    <a:pt x="1873" y="1524"/>
                  </a:lnTo>
                  <a:lnTo>
                    <a:pt x="1885" y="1537"/>
                  </a:lnTo>
                  <a:lnTo>
                    <a:pt x="1898" y="1549"/>
                  </a:lnTo>
                  <a:lnTo>
                    <a:pt x="1908" y="1562"/>
                  </a:lnTo>
                  <a:lnTo>
                    <a:pt x="1917" y="1574"/>
                  </a:lnTo>
                  <a:lnTo>
                    <a:pt x="1925" y="1586"/>
                  </a:lnTo>
                  <a:lnTo>
                    <a:pt x="1931" y="1598"/>
                  </a:lnTo>
                  <a:lnTo>
                    <a:pt x="1937" y="1610"/>
                  </a:lnTo>
                  <a:lnTo>
                    <a:pt x="1940" y="1622"/>
                  </a:lnTo>
                  <a:lnTo>
                    <a:pt x="1943" y="1634"/>
                  </a:lnTo>
                  <a:lnTo>
                    <a:pt x="1944" y="1646"/>
                  </a:lnTo>
                  <a:lnTo>
                    <a:pt x="1944" y="1656"/>
                  </a:lnTo>
                  <a:lnTo>
                    <a:pt x="1944" y="1665"/>
                  </a:lnTo>
                  <a:lnTo>
                    <a:pt x="1944" y="1672"/>
                  </a:lnTo>
                  <a:lnTo>
                    <a:pt x="1944" y="1681"/>
                  </a:lnTo>
                  <a:lnTo>
                    <a:pt x="1943" y="1689"/>
                  </a:lnTo>
                  <a:lnTo>
                    <a:pt x="1941" y="1698"/>
                  </a:lnTo>
                  <a:lnTo>
                    <a:pt x="1938" y="1706"/>
                  </a:lnTo>
                  <a:lnTo>
                    <a:pt x="1937" y="1713"/>
                  </a:lnTo>
                  <a:lnTo>
                    <a:pt x="1934" y="1721"/>
                  </a:lnTo>
                  <a:lnTo>
                    <a:pt x="1929" y="1727"/>
                  </a:lnTo>
                  <a:lnTo>
                    <a:pt x="1925" y="1733"/>
                  </a:lnTo>
                  <a:lnTo>
                    <a:pt x="1920" y="1739"/>
                  </a:lnTo>
                  <a:lnTo>
                    <a:pt x="1916" y="1743"/>
                  </a:lnTo>
                  <a:lnTo>
                    <a:pt x="1910" y="1748"/>
                  </a:lnTo>
                  <a:lnTo>
                    <a:pt x="1902" y="1753"/>
                  </a:lnTo>
                  <a:lnTo>
                    <a:pt x="1894" y="1754"/>
                  </a:lnTo>
                  <a:lnTo>
                    <a:pt x="1890" y="1756"/>
                  </a:lnTo>
                  <a:lnTo>
                    <a:pt x="1884" y="1757"/>
                  </a:lnTo>
                  <a:lnTo>
                    <a:pt x="1878" y="1757"/>
                  </a:lnTo>
                  <a:lnTo>
                    <a:pt x="1873" y="1759"/>
                  </a:lnTo>
                  <a:lnTo>
                    <a:pt x="1867" y="1759"/>
                  </a:lnTo>
                  <a:lnTo>
                    <a:pt x="1863" y="1759"/>
                  </a:lnTo>
                  <a:lnTo>
                    <a:pt x="1858" y="1757"/>
                  </a:lnTo>
                  <a:lnTo>
                    <a:pt x="1854" y="1757"/>
                  </a:lnTo>
                  <a:lnTo>
                    <a:pt x="1847" y="1756"/>
                  </a:lnTo>
                  <a:lnTo>
                    <a:pt x="1843" y="1754"/>
                  </a:lnTo>
                  <a:lnTo>
                    <a:pt x="1838" y="1751"/>
                  </a:lnTo>
                  <a:lnTo>
                    <a:pt x="1834" y="1748"/>
                  </a:lnTo>
                  <a:lnTo>
                    <a:pt x="1829" y="1745"/>
                  </a:lnTo>
                  <a:lnTo>
                    <a:pt x="1825" y="1742"/>
                  </a:lnTo>
                  <a:lnTo>
                    <a:pt x="1822" y="1737"/>
                  </a:lnTo>
                  <a:lnTo>
                    <a:pt x="1817" y="1733"/>
                  </a:lnTo>
                  <a:lnTo>
                    <a:pt x="1814" y="1739"/>
                  </a:lnTo>
                  <a:lnTo>
                    <a:pt x="1813" y="1745"/>
                  </a:lnTo>
                  <a:lnTo>
                    <a:pt x="1810" y="1751"/>
                  </a:lnTo>
                  <a:lnTo>
                    <a:pt x="1807" y="1756"/>
                  </a:lnTo>
                  <a:lnTo>
                    <a:pt x="1805" y="1762"/>
                  </a:lnTo>
                  <a:lnTo>
                    <a:pt x="1802" y="1766"/>
                  </a:lnTo>
                  <a:lnTo>
                    <a:pt x="1799" y="1771"/>
                  </a:lnTo>
                  <a:lnTo>
                    <a:pt x="1796" y="1775"/>
                  </a:lnTo>
                  <a:lnTo>
                    <a:pt x="1791" y="1778"/>
                  </a:lnTo>
                  <a:lnTo>
                    <a:pt x="1788" y="1783"/>
                  </a:lnTo>
                  <a:lnTo>
                    <a:pt x="1784" y="1786"/>
                  </a:lnTo>
                  <a:lnTo>
                    <a:pt x="1781" y="1789"/>
                  </a:lnTo>
                  <a:lnTo>
                    <a:pt x="1776" y="1792"/>
                  </a:lnTo>
                  <a:lnTo>
                    <a:pt x="1770" y="1793"/>
                  </a:lnTo>
                  <a:lnTo>
                    <a:pt x="1766" y="1795"/>
                  </a:lnTo>
                  <a:lnTo>
                    <a:pt x="1760" y="1798"/>
                  </a:lnTo>
                  <a:lnTo>
                    <a:pt x="1755" y="1798"/>
                  </a:lnTo>
                  <a:lnTo>
                    <a:pt x="1751" y="1798"/>
                  </a:lnTo>
                  <a:lnTo>
                    <a:pt x="1744" y="1800"/>
                  </a:lnTo>
                  <a:lnTo>
                    <a:pt x="1740" y="1800"/>
                  </a:lnTo>
                  <a:lnTo>
                    <a:pt x="1735" y="1800"/>
                  </a:lnTo>
                  <a:lnTo>
                    <a:pt x="1731" y="1800"/>
                  </a:lnTo>
                  <a:lnTo>
                    <a:pt x="1726" y="1798"/>
                  </a:lnTo>
                  <a:lnTo>
                    <a:pt x="1722" y="1798"/>
                  </a:lnTo>
                  <a:lnTo>
                    <a:pt x="1717" y="1797"/>
                  </a:lnTo>
                  <a:lnTo>
                    <a:pt x="1714" y="1795"/>
                  </a:lnTo>
                  <a:lnTo>
                    <a:pt x="1710" y="1793"/>
                  </a:lnTo>
                  <a:lnTo>
                    <a:pt x="1707" y="1792"/>
                  </a:lnTo>
                  <a:lnTo>
                    <a:pt x="1702" y="1789"/>
                  </a:lnTo>
                  <a:lnTo>
                    <a:pt x="1699" y="1786"/>
                  </a:lnTo>
                  <a:lnTo>
                    <a:pt x="1696" y="1783"/>
                  </a:lnTo>
                  <a:lnTo>
                    <a:pt x="1694" y="1780"/>
                  </a:lnTo>
                  <a:lnTo>
                    <a:pt x="1691" y="1786"/>
                  </a:lnTo>
                  <a:lnTo>
                    <a:pt x="1688" y="1792"/>
                  </a:lnTo>
                  <a:lnTo>
                    <a:pt x="1685" y="1797"/>
                  </a:lnTo>
                  <a:lnTo>
                    <a:pt x="1682" y="1801"/>
                  </a:lnTo>
                  <a:lnTo>
                    <a:pt x="1678" y="1806"/>
                  </a:lnTo>
                  <a:lnTo>
                    <a:pt x="1675" y="1810"/>
                  </a:lnTo>
                  <a:lnTo>
                    <a:pt x="1670" y="1813"/>
                  </a:lnTo>
                  <a:lnTo>
                    <a:pt x="1666" y="1818"/>
                  </a:lnTo>
                  <a:lnTo>
                    <a:pt x="1660" y="1821"/>
                  </a:lnTo>
                  <a:lnTo>
                    <a:pt x="1655" y="1824"/>
                  </a:lnTo>
                  <a:lnTo>
                    <a:pt x="1649" y="1825"/>
                  </a:lnTo>
                  <a:lnTo>
                    <a:pt x="1643" y="1827"/>
                  </a:lnTo>
                  <a:lnTo>
                    <a:pt x="1638" y="1830"/>
                  </a:lnTo>
                  <a:lnTo>
                    <a:pt x="1632" y="1831"/>
                  </a:lnTo>
                  <a:lnTo>
                    <a:pt x="1625" y="1831"/>
                  </a:lnTo>
                  <a:lnTo>
                    <a:pt x="1619" y="1833"/>
                  </a:lnTo>
                  <a:lnTo>
                    <a:pt x="1610" y="1833"/>
                  </a:lnTo>
                  <a:lnTo>
                    <a:pt x="1602" y="1831"/>
                  </a:lnTo>
                  <a:lnTo>
                    <a:pt x="1594" y="1831"/>
                  </a:lnTo>
                  <a:lnTo>
                    <a:pt x="1588" y="1830"/>
                  </a:lnTo>
                  <a:lnTo>
                    <a:pt x="1582" y="1827"/>
                  </a:lnTo>
                  <a:lnTo>
                    <a:pt x="1578" y="1825"/>
                  </a:lnTo>
                  <a:lnTo>
                    <a:pt x="1573" y="1822"/>
                  </a:lnTo>
                  <a:lnTo>
                    <a:pt x="1569" y="1819"/>
                  </a:lnTo>
                  <a:lnTo>
                    <a:pt x="1566" y="1816"/>
                  </a:lnTo>
                  <a:lnTo>
                    <a:pt x="1561" y="1813"/>
                  </a:lnTo>
                  <a:lnTo>
                    <a:pt x="1558" y="1810"/>
                  </a:lnTo>
                  <a:lnTo>
                    <a:pt x="1555" y="1806"/>
                  </a:lnTo>
                  <a:lnTo>
                    <a:pt x="1552" y="1803"/>
                  </a:lnTo>
                  <a:lnTo>
                    <a:pt x="1549" y="1800"/>
                  </a:lnTo>
                  <a:lnTo>
                    <a:pt x="1544" y="1798"/>
                  </a:lnTo>
                  <a:lnTo>
                    <a:pt x="1541" y="1795"/>
                  </a:lnTo>
                  <a:lnTo>
                    <a:pt x="1538" y="1795"/>
                  </a:lnTo>
                  <a:lnTo>
                    <a:pt x="1535" y="1797"/>
                  </a:lnTo>
                  <a:lnTo>
                    <a:pt x="1532" y="1798"/>
                  </a:lnTo>
                  <a:lnTo>
                    <a:pt x="1529" y="1801"/>
                  </a:lnTo>
                  <a:lnTo>
                    <a:pt x="1528" y="1804"/>
                  </a:lnTo>
                  <a:lnTo>
                    <a:pt x="1526" y="1807"/>
                  </a:lnTo>
                  <a:lnTo>
                    <a:pt x="1525" y="1812"/>
                  </a:lnTo>
                  <a:lnTo>
                    <a:pt x="1523" y="1818"/>
                  </a:lnTo>
                  <a:lnTo>
                    <a:pt x="1522" y="1822"/>
                  </a:lnTo>
                  <a:lnTo>
                    <a:pt x="1522" y="1828"/>
                  </a:lnTo>
                  <a:lnTo>
                    <a:pt x="1522" y="1833"/>
                  </a:lnTo>
                  <a:lnTo>
                    <a:pt x="1523" y="1839"/>
                  </a:lnTo>
                  <a:lnTo>
                    <a:pt x="1525" y="1845"/>
                  </a:lnTo>
                  <a:lnTo>
                    <a:pt x="1526" y="1850"/>
                  </a:lnTo>
                  <a:lnTo>
                    <a:pt x="1528" y="1856"/>
                  </a:lnTo>
                  <a:lnTo>
                    <a:pt x="1531" y="1860"/>
                  </a:lnTo>
                  <a:lnTo>
                    <a:pt x="1532" y="1862"/>
                  </a:lnTo>
                  <a:lnTo>
                    <a:pt x="1534" y="1863"/>
                  </a:lnTo>
                  <a:lnTo>
                    <a:pt x="1537" y="1865"/>
                  </a:lnTo>
                  <a:lnTo>
                    <a:pt x="1540" y="1866"/>
                  </a:lnTo>
                  <a:lnTo>
                    <a:pt x="1544" y="1869"/>
                  </a:lnTo>
                  <a:lnTo>
                    <a:pt x="1549" y="1871"/>
                  </a:lnTo>
                  <a:lnTo>
                    <a:pt x="1553" y="1874"/>
                  </a:lnTo>
                  <a:lnTo>
                    <a:pt x="1558" y="1877"/>
                  </a:lnTo>
                  <a:lnTo>
                    <a:pt x="1564" y="1880"/>
                  </a:lnTo>
                  <a:lnTo>
                    <a:pt x="1570" y="1881"/>
                  </a:lnTo>
                  <a:lnTo>
                    <a:pt x="1576" y="1886"/>
                  </a:lnTo>
                  <a:lnTo>
                    <a:pt x="1582" y="1889"/>
                  </a:lnTo>
                  <a:lnTo>
                    <a:pt x="1588" y="1892"/>
                  </a:lnTo>
                  <a:lnTo>
                    <a:pt x="1596" y="1895"/>
                  </a:lnTo>
                  <a:lnTo>
                    <a:pt x="1602" y="1900"/>
                  </a:lnTo>
                  <a:lnTo>
                    <a:pt x="1610" y="1903"/>
                  </a:lnTo>
                  <a:lnTo>
                    <a:pt x="1611" y="1906"/>
                  </a:lnTo>
                  <a:lnTo>
                    <a:pt x="1613" y="1909"/>
                  </a:lnTo>
                  <a:lnTo>
                    <a:pt x="1613" y="1913"/>
                  </a:lnTo>
                  <a:lnTo>
                    <a:pt x="1614" y="1919"/>
                  </a:lnTo>
                  <a:lnTo>
                    <a:pt x="1614" y="1925"/>
                  </a:lnTo>
                  <a:lnTo>
                    <a:pt x="1616" y="1931"/>
                  </a:lnTo>
                  <a:lnTo>
                    <a:pt x="1616" y="1939"/>
                  </a:lnTo>
                  <a:lnTo>
                    <a:pt x="1616" y="1945"/>
                  </a:lnTo>
                  <a:lnTo>
                    <a:pt x="1614" y="1953"/>
                  </a:lnTo>
                  <a:lnTo>
                    <a:pt x="1614" y="1959"/>
                  </a:lnTo>
                  <a:lnTo>
                    <a:pt x="1613" y="1965"/>
                  </a:lnTo>
                  <a:lnTo>
                    <a:pt x="1613" y="1971"/>
                  </a:lnTo>
                  <a:lnTo>
                    <a:pt x="1611" y="1975"/>
                  </a:lnTo>
                  <a:lnTo>
                    <a:pt x="1610" y="1978"/>
                  </a:lnTo>
                  <a:lnTo>
                    <a:pt x="1608" y="1981"/>
                  </a:lnTo>
                  <a:lnTo>
                    <a:pt x="1607" y="1983"/>
                  </a:lnTo>
                  <a:lnTo>
                    <a:pt x="1591" y="1974"/>
                  </a:lnTo>
                  <a:lnTo>
                    <a:pt x="1570" y="1963"/>
                  </a:lnTo>
                  <a:lnTo>
                    <a:pt x="1544" y="1950"/>
                  </a:lnTo>
                  <a:lnTo>
                    <a:pt x="1514" y="1933"/>
                  </a:lnTo>
                  <a:lnTo>
                    <a:pt x="1482" y="1915"/>
                  </a:lnTo>
                  <a:lnTo>
                    <a:pt x="1446" y="1897"/>
                  </a:lnTo>
                  <a:lnTo>
                    <a:pt x="1411" y="1877"/>
                  </a:lnTo>
                  <a:lnTo>
                    <a:pt x="1375" y="1857"/>
                  </a:lnTo>
                  <a:lnTo>
                    <a:pt x="1338" y="1837"/>
                  </a:lnTo>
                  <a:lnTo>
                    <a:pt x="1303" y="1818"/>
                  </a:lnTo>
                  <a:lnTo>
                    <a:pt x="1272" y="1798"/>
                  </a:lnTo>
                  <a:lnTo>
                    <a:pt x="1241" y="1781"/>
                  </a:lnTo>
                  <a:lnTo>
                    <a:pt x="1217" y="1765"/>
                  </a:lnTo>
                  <a:lnTo>
                    <a:pt x="1197" y="1751"/>
                  </a:lnTo>
                  <a:lnTo>
                    <a:pt x="1182" y="1739"/>
                  </a:lnTo>
                  <a:lnTo>
                    <a:pt x="1175" y="1730"/>
                  </a:lnTo>
                  <a:lnTo>
                    <a:pt x="1172" y="1722"/>
                  </a:lnTo>
                  <a:lnTo>
                    <a:pt x="1169" y="1716"/>
                  </a:lnTo>
                  <a:lnTo>
                    <a:pt x="1165" y="1709"/>
                  </a:lnTo>
                  <a:lnTo>
                    <a:pt x="1164" y="1701"/>
                  </a:lnTo>
                  <a:lnTo>
                    <a:pt x="1161" y="1695"/>
                  </a:lnTo>
                  <a:lnTo>
                    <a:pt x="1159" y="1687"/>
                  </a:lnTo>
                  <a:lnTo>
                    <a:pt x="1158" y="1681"/>
                  </a:lnTo>
                  <a:lnTo>
                    <a:pt x="1158" y="1674"/>
                  </a:lnTo>
                  <a:lnTo>
                    <a:pt x="1158" y="1666"/>
                  </a:lnTo>
                  <a:lnTo>
                    <a:pt x="1158" y="1659"/>
                  </a:lnTo>
                  <a:lnTo>
                    <a:pt x="1158" y="1651"/>
                  </a:lnTo>
                  <a:lnTo>
                    <a:pt x="1158" y="1643"/>
                  </a:lnTo>
                  <a:lnTo>
                    <a:pt x="1159" y="1636"/>
                  </a:lnTo>
                  <a:lnTo>
                    <a:pt x="1161" y="1628"/>
                  </a:lnTo>
                  <a:lnTo>
                    <a:pt x="1162" y="1621"/>
                  </a:lnTo>
                  <a:lnTo>
                    <a:pt x="1165" y="1612"/>
                  </a:lnTo>
                  <a:lnTo>
                    <a:pt x="1169" y="1604"/>
                  </a:lnTo>
                  <a:lnTo>
                    <a:pt x="1173" y="1596"/>
                  </a:lnTo>
                  <a:lnTo>
                    <a:pt x="1179" y="1587"/>
                  </a:lnTo>
                  <a:lnTo>
                    <a:pt x="1188" y="1580"/>
                  </a:lnTo>
                  <a:lnTo>
                    <a:pt x="1197" y="1569"/>
                  </a:lnTo>
                  <a:lnTo>
                    <a:pt x="1208" y="1560"/>
                  </a:lnTo>
                  <a:lnTo>
                    <a:pt x="1220" y="1549"/>
                  </a:lnTo>
                  <a:lnTo>
                    <a:pt x="1232" y="1537"/>
                  </a:lnTo>
                  <a:lnTo>
                    <a:pt x="1246" y="1527"/>
                  </a:lnTo>
                  <a:lnTo>
                    <a:pt x="1258" y="1515"/>
                  </a:lnTo>
                  <a:lnTo>
                    <a:pt x="1272" y="1502"/>
                  </a:lnTo>
                  <a:lnTo>
                    <a:pt x="1284" y="1489"/>
                  </a:lnTo>
                  <a:lnTo>
                    <a:pt x="1296" y="1477"/>
                  </a:lnTo>
                  <a:lnTo>
                    <a:pt x="1308" y="1461"/>
                  </a:lnTo>
                  <a:lnTo>
                    <a:pt x="1319" y="1448"/>
                  </a:lnTo>
                  <a:lnTo>
                    <a:pt x="1328" y="1434"/>
                  </a:lnTo>
                  <a:lnTo>
                    <a:pt x="1338" y="1434"/>
                  </a:lnTo>
                  <a:lnTo>
                    <a:pt x="1337" y="1433"/>
                  </a:lnTo>
                  <a:lnTo>
                    <a:pt x="1337" y="1431"/>
                  </a:lnTo>
                  <a:lnTo>
                    <a:pt x="1335" y="1430"/>
                  </a:lnTo>
                  <a:lnTo>
                    <a:pt x="1334" y="1428"/>
                  </a:lnTo>
                  <a:lnTo>
                    <a:pt x="1334" y="1427"/>
                  </a:lnTo>
                  <a:lnTo>
                    <a:pt x="1332" y="1425"/>
                  </a:lnTo>
                  <a:lnTo>
                    <a:pt x="1331" y="1422"/>
                  </a:lnTo>
                  <a:lnTo>
                    <a:pt x="1331" y="1421"/>
                  </a:lnTo>
                  <a:lnTo>
                    <a:pt x="1329" y="1419"/>
                  </a:lnTo>
                  <a:lnTo>
                    <a:pt x="1329" y="1418"/>
                  </a:lnTo>
                  <a:lnTo>
                    <a:pt x="1328" y="1414"/>
                  </a:lnTo>
                  <a:lnTo>
                    <a:pt x="1326" y="1413"/>
                  </a:lnTo>
                  <a:lnTo>
                    <a:pt x="1326" y="1410"/>
                  </a:lnTo>
                  <a:lnTo>
                    <a:pt x="1325" y="1408"/>
                  </a:lnTo>
                  <a:lnTo>
                    <a:pt x="1325" y="1405"/>
                  </a:lnTo>
                  <a:lnTo>
                    <a:pt x="1323" y="1404"/>
                  </a:lnTo>
                  <a:lnTo>
                    <a:pt x="1317" y="1414"/>
                  </a:lnTo>
                  <a:lnTo>
                    <a:pt x="1309" y="1424"/>
                  </a:lnTo>
                  <a:lnTo>
                    <a:pt x="1303" y="1430"/>
                  </a:lnTo>
                  <a:lnTo>
                    <a:pt x="1296" y="1436"/>
                  </a:lnTo>
                  <a:lnTo>
                    <a:pt x="1290" y="1440"/>
                  </a:lnTo>
                  <a:lnTo>
                    <a:pt x="1282" y="1445"/>
                  </a:lnTo>
                  <a:lnTo>
                    <a:pt x="1276" y="1448"/>
                  </a:lnTo>
                  <a:lnTo>
                    <a:pt x="1270" y="1449"/>
                  </a:lnTo>
                  <a:lnTo>
                    <a:pt x="1264" y="1449"/>
                  </a:lnTo>
                  <a:lnTo>
                    <a:pt x="1258" y="1451"/>
                  </a:lnTo>
                  <a:lnTo>
                    <a:pt x="1253" y="1451"/>
                  </a:lnTo>
                  <a:lnTo>
                    <a:pt x="1249" y="1451"/>
                  </a:lnTo>
                  <a:lnTo>
                    <a:pt x="1246" y="1449"/>
                  </a:lnTo>
                  <a:lnTo>
                    <a:pt x="1243" y="1449"/>
                  </a:lnTo>
                  <a:lnTo>
                    <a:pt x="1241" y="1449"/>
                  </a:lnTo>
                  <a:lnTo>
                    <a:pt x="1235" y="1475"/>
                  </a:lnTo>
                  <a:lnTo>
                    <a:pt x="1226" y="1499"/>
                  </a:lnTo>
                  <a:lnTo>
                    <a:pt x="1214" y="1521"/>
                  </a:lnTo>
                  <a:lnTo>
                    <a:pt x="1200" y="1539"/>
                  </a:lnTo>
                  <a:lnTo>
                    <a:pt x="1184" y="1555"/>
                  </a:lnTo>
                  <a:lnTo>
                    <a:pt x="1165" y="1569"/>
                  </a:lnTo>
                  <a:lnTo>
                    <a:pt x="1147" y="1581"/>
                  </a:lnTo>
                  <a:lnTo>
                    <a:pt x="1128" y="1592"/>
                  </a:lnTo>
                  <a:lnTo>
                    <a:pt x="1106" y="1601"/>
                  </a:lnTo>
                  <a:lnTo>
                    <a:pt x="1087" y="1609"/>
                  </a:lnTo>
                  <a:lnTo>
                    <a:pt x="1067" y="1613"/>
                  </a:lnTo>
                  <a:lnTo>
                    <a:pt x="1047" y="1618"/>
                  </a:lnTo>
                  <a:lnTo>
                    <a:pt x="1029" y="1621"/>
                  </a:lnTo>
                  <a:lnTo>
                    <a:pt x="1012" y="1622"/>
                  </a:lnTo>
                  <a:lnTo>
                    <a:pt x="999" y="1624"/>
                  </a:lnTo>
                  <a:lnTo>
                    <a:pt x="987" y="1624"/>
                  </a:lnTo>
                  <a:lnTo>
                    <a:pt x="934" y="1622"/>
                  </a:lnTo>
                  <a:lnTo>
                    <a:pt x="881" y="1616"/>
                  </a:lnTo>
                  <a:lnTo>
                    <a:pt x="829" y="1607"/>
                  </a:lnTo>
                  <a:lnTo>
                    <a:pt x="777" y="1596"/>
                  </a:lnTo>
                  <a:lnTo>
                    <a:pt x="729" y="1581"/>
                  </a:lnTo>
                  <a:lnTo>
                    <a:pt x="682" y="1565"/>
                  </a:lnTo>
                  <a:lnTo>
                    <a:pt x="637" y="1545"/>
                  </a:lnTo>
                  <a:lnTo>
                    <a:pt x="593" y="1524"/>
                  </a:lnTo>
                  <a:lnTo>
                    <a:pt x="552" y="1501"/>
                  </a:lnTo>
                  <a:lnTo>
                    <a:pt x="514" y="1475"/>
                  </a:lnTo>
                  <a:lnTo>
                    <a:pt x="477" y="1449"/>
                  </a:lnTo>
                  <a:lnTo>
                    <a:pt x="446" y="1421"/>
                  </a:lnTo>
                  <a:lnTo>
                    <a:pt x="417" y="1392"/>
                  </a:lnTo>
                  <a:lnTo>
                    <a:pt x="391" y="1363"/>
                  </a:lnTo>
                  <a:lnTo>
                    <a:pt x="368" y="1331"/>
                  </a:lnTo>
                  <a:lnTo>
                    <a:pt x="350" y="1301"/>
                  </a:lnTo>
                  <a:lnTo>
                    <a:pt x="327" y="1319"/>
                  </a:lnTo>
                  <a:lnTo>
                    <a:pt x="305" y="1337"/>
                  </a:lnTo>
                  <a:lnTo>
                    <a:pt x="282" y="1355"/>
                  </a:lnTo>
                  <a:lnTo>
                    <a:pt x="261" y="1374"/>
                  </a:lnTo>
                  <a:lnTo>
                    <a:pt x="238" y="1390"/>
                  </a:lnTo>
                  <a:lnTo>
                    <a:pt x="217" y="1408"/>
                  </a:lnTo>
                  <a:lnTo>
                    <a:pt x="196" y="1427"/>
                  </a:lnTo>
                  <a:lnTo>
                    <a:pt x="174" y="1445"/>
                  </a:lnTo>
                  <a:lnTo>
                    <a:pt x="153" y="1463"/>
                  </a:lnTo>
                  <a:lnTo>
                    <a:pt x="133" y="1481"/>
                  </a:lnTo>
                  <a:lnTo>
                    <a:pt x="112" y="1499"/>
                  </a:lnTo>
                  <a:lnTo>
                    <a:pt x="92" y="1518"/>
                  </a:lnTo>
                  <a:lnTo>
                    <a:pt x="71" y="1536"/>
                  </a:lnTo>
                  <a:lnTo>
                    <a:pt x="52" y="1554"/>
                  </a:lnTo>
                  <a:lnTo>
                    <a:pt x="32" y="1571"/>
                  </a:lnTo>
                  <a:lnTo>
                    <a:pt x="12" y="1589"/>
                  </a:lnTo>
                  <a:lnTo>
                    <a:pt x="9" y="1590"/>
                  </a:lnTo>
                  <a:lnTo>
                    <a:pt x="6" y="1590"/>
                  </a:lnTo>
                  <a:lnTo>
                    <a:pt x="5" y="1590"/>
                  </a:lnTo>
                  <a:lnTo>
                    <a:pt x="3" y="1590"/>
                  </a:lnTo>
                  <a:lnTo>
                    <a:pt x="2" y="1590"/>
                  </a:lnTo>
                  <a:lnTo>
                    <a:pt x="0" y="1590"/>
                  </a:lnTo>
                  <a:lnTo>
                    <a:pt x="0" y="1589"/>
                  </a:lnTo>
                  <a:lnTo>
                    <a:pt x="0" y="1587"/>
                  </a:lnTo>
                  <a:lnTo>
                    <a:pt x="0" y="1586"/>
                  </a:lnTo>
                  <a:lnTo>
                    <a:pt x="2" y="1584"/>
                  </a:lnTo>
                  <a:lnTo>
                    <a:pt x="2" y="1583"/>
                  </a:lnTo>
                  <a:lnTo>
                    <a:pt x="3" y="1580"/>
                  </a:lnTo>
                  <a:lnTo>
                    <a:pt x="5" y="1578"/>
                  </a:lnTo>
                  <a:lnTo>
                    <a:pt x="6" y="1575"/>
                  </a:lnTo>
                  <a:lnTo>
                    <a:pt x="8" y="1572"/>
                  </a:lnTo>
                  <a:lnTo>
                    <a:pt x="24" y="1554"/>
                  </a:lnTo>
                  <a:lnTo>
                    <a:pt x="42" y="1537"/>
                  </a:lnTo>
                  <a:lnTo>
                    <a:pt x="61" y="1519"/>
                  </a:lnTo>
                  <a:lnTo>
                    <a:pt x="80" y="1501"/>
                  </a:lnTo>
                  <a:lnTo>
                    <a:pt x="99" y="1483"/>
                  </a:lnTo>
                  <a:lnTo>
                    <a:pt x="118" y="1465"/>
                  </a:lnTo>
                  <a:lnTo>
                    <a:pt x="138" y="1446"/>
                  </a:lnTo>
                  <a:lnTo>
                    <a:pt x="158" y="1428"/>
                  </a:lnTo>
                  <a:lnTo>
                    <a:pt x="177" y="1410"/>
                  </a:lnTo>
                  <a:lnTo>
                    <a:pt x="199" y="1392"/>
                  </a:lnTo>
                  <a:lnTo>
                    <a:pt x="220" y="1372"/>
                  </a:lnTo>
                  <a:lnTo>
                    <a:pt x="242" y="1354"/>
                  </a:lnTo>
                  <a:lnTo>
                    <a:pt x="265" y="1334"/>
                  </a:lnTo>
                  <a:lnTo>
                    <a:pt x="288" y="1314"/>
                  </a:lnTo>
                  <a:lnTo>
                    <a:pt x="312" y="1295"/>
                  </a:lnTo>
                  <a:lnTo>
                    <a:pt x="338" y="1277"/>
                  </a:lnTo>
                  <a:lnTo>
                    <a:pt x="335" y="1269"/>
                  </a:lnTo>
                  <a:lnTo>
                    <a:pt x="333" y="1263"/>
                  </a:lnTo>
                  <a:lnTo>
                    <a:pt x="332" y="1257"/>
                  </a:lnTo>
                  <a:lnTo>
                    <a:pt x="329" y="1249"/>
                  </a:lnTo>
                  <a:lnTo>
                    <a:pt x="327" y="1243"/>
                  </a:lnTo>
                  <a:lnTo>
                    <a:pt x="326" y="1237"/>
                  </a:lnTo>
                  <a:lnTo>
                    <a:pt x="324" y="1231"/>
                  </a:lnTo>
                  <a:lnTo>
                    <a:pt x="323" y="1225"/>
                  </a:lnTo>
                  <a:lnTo>
                    <a:pt x="323" y="1219"/>
                  </a:lnTo>
                  <a:lnTo>
                    <a:pt x="321" y="1213"/>
                  </a:lnTo>
                  <a:lnTo>
                    <a:pt x="321" y="1207"/>
                  </a:lnTo>
                  <a:lnTo>
                    <a:pt x="320" y="1201"/>
                  </a:lnTo>
                  <a:lnTo>
                    <a:pt x="320" y="1193"/>
                  </a:lnTo>
                  <a:lnTo>
                    <a:pt x="320" y="1189"/>
                  </a:lnTo>
                  <a:lnTo>
                    <a:pt x="320" y="1181"/>
                  </a:lnTo>
                  <a:lnTo>
                    <a:pt x="320" y="1175"/>
                  </a:lnTo>
                  <a:lnTo>
                    <a:pt x="329" y="1123"/>
                  </a:lnTo>
                  <a:lnTo>
                    <a:pt x="343" y="1075"/>
                  </a:lnTo>
                  <a:lnTo>
                    <a:pt x="364" y="1031"/>
                  </a:lnTo>
                  <a:lnTo>
                    <a:pt x="391" y="992"/>
                  </a:lnTo>
                  <a:lnTo>
                    <a:pt x="424" y="957"/>
                  </a:lnTo>
                  <a:lnTo>
                    <a:pt x="461" y="925"/>
                  </a:lnTo>
                  <a:lnTo>
                    <a:pt x="502" y="896"/>
                  </a:lnTo>
                  <a:lnTo>
                    <a:pt x="547" y="873"/>
                  </a:lnTo>
                  <a:lnTo>
                    <a:pt x="594" y="852"/>
                  </a:lnTo>
                  <a:lnTo>
                    <a:pt x="646" y="834"/>
                  </a:lnTo>
                  <a:lnTo>
                    <a:pt x="697" y="820"/>
                  </a:lnTo>
                  <a:lnTo>
                    <a:pt x="750" y="808"/>
                  </a:lnTo>
                  <a:lnTo>
                    <a:pt x="805" y="800"/>
                  </a:lnTo>
                  <a:lnTo>
                    <a:pt x="859" y="794"/>
                  </a:lnTo>
                  <a:lnTo>
                    <a:pt x="914" y="790"/>
                  </a:lnTo>
                  <a:lnTo>
                    <a:pt x="967" y="790"/>
                  </a:lnTo>
                  <a:lnTo>
                    <a:pt x="984" y="790"/>
                  </a:lnTo>
                  <a:lnTo>
                    <a:pt x="999" y="790"/>
                  </a:lnTo>
                  <a:lnTo>
                    <a:pt x="1015" y="790"/>
                  </a:lnTo>
                  <a:lnTo>
                    <a:pt x="1029" y="791"/>
                  </a:lnTo>
                  <a:lnTo>
                    <a:pt x="1044" y="791"/>
                  </a:lnTo>
                  <a:lnTo>
                    <a:pt x="1059" y="793"/>
                  </a:lnTo>
                  <a:lnTo>
                    <a:pt x="1073" y="794"/>
                  </a:lnTo>
                  <a:lnTo>
                    <a:pt x="1088" y="794"/>
                  </a:lnTo>
                  <a:lnTo>
                    <a:pt x="1102" y="796"/>
                  </a:lnTo>
                  <a:lnTo>
                    <a:pt x="1115" y="799"/>
                  </a:lnTo>
                  <a:lnTo>
                    <a:pt x="1128" y="800"/>
                  </a:lnTo>
                  <a:lnTo>
                    <a:pt x="1141" y="802"/>
                  </a:lnTo>
                  <a:lnTo>
                    <a:pt x="1155" y="805"/>
                  </a:lnTo>
                  <a:lnTo>
                    <a:pt x="1167" y="807"/>
                  </a:lnTo>
                  <a:lnTo>
                    <a:pt x="1181" y="810"/>
                  </a:lnTo>
                  <a:lnTo>
                    <a:pt x="1193" y="813"/>
                  </a:lnTo>
                  <a:close/>
                  <a:moveTo>
                    <a:pt x="1438" y="902"/>
                  </a:moveTo>
                  <a:lnTo>
                    <a:pt x="1443" y="904"/>
                  </a:lnTo>
                  <a:lnTo>
                    <a:pt x="1446" y="907"/>
                  </a:lnTo>
                  <a:lnTo>
                    <a:pt x="1449" y="908"/>
                  </a:lnTo>
                  <a:lnTo>
                    <a:pt x="1453" y="910"/>
                  </a:lnTo>
                  <a:lnTo>
                    <a:pt x="1456" y="911"/>
                  </a:lnTo>
                  <a:lnTo>
                    <a:pt x="1461" y="914"/>
                  </a:lnTo>
                  <a:lnTo>
                    <a:pt x="1464" y="916"/>
                  </a:lnTo>
                  <a:lnTo>
                    <a:pt x="1469" y="917"/>
                  </a:lnTo>
                  <a:lnTo>
                    <a:pt x="1472" y="919"/>
                  </a:lnTo>
                  <a:lnTo>
                    <a:pt x="1475" y="922"/>
                  </a:lnTo>
                  <a:lnTo>
                    <a:pt x="1479" y="923"/>
                  </a:lnTo>
                  <a:lnTo>
                    <a:pt x="1482" y="925"/>
                  </a:lnTo>
                  <a:lnTo>
                    <a:pt x="1485" y="926"/>
                  </a:lnTo>
                  <a:lnTo>
                    <a:pt x="1490" y="929"/>
                  </a:lnTo>
                  <a:lnTo>
                    <a:pt x="1493" y="931"/>
                  </a:lnTo>
                  <a:lnTo>
                    <a:pt x="1496" y="932"/>
                  </a:lnTo>
                  <a:lnTo>
                    <a:pt x="1493" y="926"/>
                  </a:lnTo>
                  <a:lnTo>
                    <a:pt x="1490" y="922"/>
                  </a:lnTo>
                  <a:lnTo>
                    <a:pt x="1485" y="916"/>
                  </a:lnTo>
                  <a:lnTo>
                    <a:pt x="1482" y="911"/>
                  </a:lnTo>
                  <a:lnTo>
                    <a:pt x="1478" y="905"/>
                  </a:lnTo>
                  <a:lnTo>
                    <a:pt x="1475" y="901"/>
                  </a:lnTo>
                  <a:lnTo>
                    <a:pt x="1470" y="896"/>
                  </a:lnTo>
                  <a:lnTo>
                    <a:pt x="1466" y="890"/>
                  </a:lnTo>
                  <a:lnTo>
                    <a:pt x="1463" y="885"/>
                  </a:lnTo>
                  <a:lnTo>
                    <a:pt x="1458" y="881"/>
                  </a:lnTo>
                  <a:lnTo>
                    <a:pt x="1453" y="876"/>
                  </a:lnTo>
                  <a:lnTo>
                    <a:pt x="1449" y="872"/>
                  </a:lnTo>
                  <a:lnTo>
                    <a:pt x="1444" y="866"/>
                  </a:lnTo>
                  <a:lnTo>
                    <a:pt x="1440" y="861"/>
                  </a:lnTo>
                  <a:lnTo>
                    <a:pt x="1435" y="857"/>
                  </a:lnTo>
                  <a:lnTo>
                    <a:pt x="1431" y="852"/>
                  </a:lnTo>
                  <a:lnTo>
                    <a:pt x="1432" y="857"/>
                  </a:lnTo>
                  <a:lnTo>
                    <a:pt x="1432" y="860"/>
                  </a:lnTo>
                  <a:lnTo>
                    <a:pt x="1434" y="863"/>
                  </a:lnTo>
                  <a:lnTo>
                    <a:pt x="1434" y="867"/>
                  </a:lnTo>
                  <a:lnTo>
                    <a:pt x="1434" y="870"/>
                  </a:lnTo>
                  <a:lnTo>
                    <a:pt x="1435" y="873"/>
                  </a:lnTo>
                  <a:lnTo>
                    <a:pt x="1435" y="876"/>
                  </a:lnTo>
                  <a:lnTo>
                    <a:pt x="1435" y="881"/>
                  </a:lnTo>
                  <a:lnTo>
                    <a:pt x="1435" y="884"/>
                  </a:lnTo>
                  <a:lnTo>
                    <a:pt x="1437" y="887"/>
                  </a:lnTo>
                  <a:lnTo>
                    <a:pt x="1437" y="890"/>
                  </a:lnTo>
                  <a:lnTo>
                    <a:pt x="1437" y="891"/>
                  </a:lnTo>
                  <a:lnTo>
                    <a:pt x="1437" y="894"/>
                  </a:lnTo>
                  <a:lnTo>
                    <a:pt x="1438" y="898"/>
                  </a:lnTo>
                  <a:lnTo>
                    <a:pt x="1438" y="901"/>
                  </a:lnTo>
                  <a:lnTo>
                    <a:pt x="1438" y="902"/>
                  </a:lnTo>
                  <a:close/>
                  <a:moveTo>
                    <a:pt x="702" y="1155"/>
                  </a:moveTo>
                  <a:lnTo>
                    <a:pt x="706" y="1178"/>
                  </a:lnTo>
                  <a:lnTo>
                    <a:pt x="714" y="1199"/>
                  </a:lnTo>
                  <a:lnTo>
                    <a:pt x="726" y="1219"/>
                  </a:lnTo>
                  <a:lnTo>
                    <a:pt x="741" y="1237"/>
                  </a:lnTo>
                  <a:lnTo>
                    <a:pt x="758" y="1255"/>
                  </a:lnTo>
                  <a:lnTo>
                    <a:pt x="776" y="1270"/>
                  </a:lnTo>
                  <a:lnTo>
                    <a:pt x="797" y="1286"/>
                  </a:lnTo>
                  <a:lnTo>
                    <a:pt x="818" y="1298"/>
                  </a:lnTo>
                  <a:lnTo>
                    <a:pt x="841" y="1310"/>
                  </a:lnTo>
                  <a:lnTo>
                    <a:pt x="864" y="1319"/>
                  </a:lnTo>
                  <a:lnTo>
                    <a:pt x="887" y="1328"/>
                  </a:lnTo>
                  <a:lnTo>
                    <a:pt x="908" y="1334"/>
                  </a:lnTo>
                  <a:lnTo>
                    <a:pt x="931" y="1340"/>
                  </a:lnTo>
                  <a:lnTo>
                    <a:pt x="950" y="1343"/>
                  </a:lnTo>
                  <a:lnTo>
                    <a:pt x="968" y="1346"/>
                  </a:lnTo>
                  <a:lnTo>
                    <a:pt x="985" y="1346"/>
                  </a:lnTo>
                  <a:lnTo>
                    <a:pt x="1002" y="1346"/>
                  </a:lnTo>
                  <a:lnTo>
                    <a:pt x="1018" y="1345"/>
                  </a:lnTo>
                  <a:lnTo>
                    <a:pt x="1035" y="1343"/>
                  </a:lnTo>
                  <a:lnTo>
                    <a:pt x="1052" y="1342"/>
                  </a:lnTo>
                  <a:lnTo>
                    <a:pt x="1068" y="1340"/>
                  </a:lnTo>
                  <a:lnTo>
                    <a:pt x="1085" y="1337"/>
                  </a:lnTo>
                  <a:lnTo>
                    <a:pt x="1100" y="1333"/>
                  </a:lnTo>
                  <a:lnTo>
                    <a:pt x="1115" y="1328"/>
                  </a:lnTo>
                  <a:lnTo>
                    <a:pt x="1131" y="1322"/>
                  </a:lnTo>
                  <a:lnTo>
                    <a:pt x="1143" y="1316"/>
                  </a:lnTo>
                  <a:lnTo>
                    <a:pt x="1155" y="1308"/>
                  </a:lnTo>
                  <a:lnTo>
                    <a:pt x="1165" y="1299"/>
                  </a:lnTo>
                  <a:lnTo>
                    <a:pt x="1176" y="1289"/>
                  </a:lnTo>
                  <a:lnTo>
                    <a:pt x="1184" y="1277"/>
                  </a:lnTo>
                  <a:lnTo>
                    <a:pt x="1188" y="1263"/>
                  </a:lnTo>
                  <a:lnTo>
                    <a:pt x="1193" y="1248"/>
                  </a:lnTo>
                  <a:lnTo>
                    <a:pt x="1193" y="1242"/>
                  </a:lnTo>
                  <a:lnTo>
                    <a:pt x="1193" y="1234"/>
                  </a:lnTo>
                  <a:lnTo>
                    <a:pt x="1193" y="1226"/>
                  </a:lnTo>
                  <a:lnTo>
                    <a:pt x="1191" y="1220"/>
                  </a:lnTo>
                  <a:lnTo>
                    <a:pt x="1190" y="1213"/>
                  </a:lnTo>
                  <a:lnTo>
                    <a:pt x="1188" y="1207"/>
                  </a:lnTo>
                  <a:lnTo>
                    <a:pt x="1187" y="1199"/>
                  </a:lnTo>
                  <a:lnTo>
                    <a:pt x="1184" y="1193"/>
                  </a:lnTo>
                  <a:lnTo>
                    <a:pt x="1181" y="1187"/>
                  </a:lnTo>
                  <a:lnTo>
                    <a:pt x="1179" y="1181"/>
                  </a:lnTo>
                  <a:lnTo>
                    <a:pt x="1176" y="1175"/>
                  </a:lnTo>
                  <a:lnTo>
                    <a:pt x="1173" y="1169"/>
                  </a:lnTo>
                  <a:lnTo>
                    <a:pt x="1172" y="1163"/>
                  </a:lnTo>
                  <a:lnTo>
                    <a:pt x="1169" y="1158"/>
                  </a:lnTo>
                  <a:lnTo>
                    <a:pt x="1167" y="1152"/>
                  </a:lnTo>
                  <a:lnTo>
                    <a:pt x="1165" y="1148"/>
                  </a:lnTo>
                  <a:lnTo>
                    <a:pt x="1158" y="1152"/>
                  </a:lnTo>
                  <a:lnTo>
                    <a:pt x="1150" y="1157"/>
                  </a:lnTo>
                  <a:lnTo>
                    <a:pt x="1144" y="1161"/>
                  </a:lnTo>
                  <a:lnTo>
                    <a:pt x="1137" y="1166"/>
                  </a:lnTo>
                  <a:lnTo>
                    <a:pt x="1131" y="1169"/>
                  </a:lnTo>
                  <a:lnTo>
                    <a:pt x="1123" y="1173"/>
                  </a:lnTo>
                  <a:lnTo>
                    <a:pt x="1115" y="1178"/>
                  </a:lnTo>
                  <a:lnTo>
                    <a:pt x="1108" y="1181"/>
                  </a:lnTo>
                  <a:lnTo>
                    <a:pt x="1100" y="1184"/>
                  </a:lnTo>
                  <a:lnTo>
                    <a:pt x="1093" y="1187"/>
                  </a:lnTo>
                  <a:lnTo>
                    <a:pt x="1085" y="1190"/>
                  </a:lnTo>
                  <a:lnTo>
                    <a:pt x="1078" y="1192"/>
                  </a:lnTo>
                  <a:lnTo>
                    <a:pt x="1068" y="1193"/>
                  </a:lnTo>
                  <a:lnTo>
                    <a:pt x="1061" y="1193"/>
                  </a:lnTo>
                  <a:lnTo>
                    <a:pt x="1052" y="1193"/>
                  </a:lnTo>
                  <a:lnTo>
                    <a:pt x="1043" y="1193"/>
                  </a:lnTo>
                  <a:lnTo>
                    <a:pt x="1031" y="1192"/>
                  </a:lnTo>
                  <a:lnTo>
                    <a:pt x="1022" y="1189"/>
                  </a:lnTo>
                  <a:lnTo>
                    <a:pt x="1012" y="1186"/>
                  </a:lnTo>
                  <a:lnTo>
                    <a:pt x="1006" y="1183"/>
                  </a:lnTo>
                  <a:lnTo>
                    <a:pt x="1002" y="1178"/>
                  </a:lnTo>
                  <a:lnTo>
                    <a:pt x="997" y="1173"/>
                  </a:lnTo>
                  <a:lnTo>
                    <a:pt x="994" y="1169"/>
                  </a:lnTo>
                  <a:lnTo>
                    <a:pt x="991" y="1164"/>
                  </a:lnTo>
                  <a:lnTo>
                    <a:pt x="988" y="1160"/>
                  </a:lnTo>
                  <a:lnTo>
                    <a:pt x="987" y="1155"/>
                  </a:lnTo>
                  <a:lnTo>
                    <a:pt x="985" y="1151"/>
                  </a:lnTo>
                  <a:lnTo>
                    <a:pt x="982" y="1148"/>
                  </a:lnTo>
                  <a:lnTo>
                    <a:pt x="979" y="1146"/>
                  </a:lnTo>
                  <a:lnTo>
                    <a:pt x="975" y="1145"/>
                  </a:lnTo>
                  <a:lnTo>
                    <a:pt x="970" y="1145"/>
                  </a:lnTo>
                  <a:lnTo>
                    <a:pt x="964" y="1146"/>
                  </a:lnTo>
                  <a:lnTo>
                    <a:pt x="961" y="1146"/>
                  </a:lnTo>
                  <a:lnTo>
                    <a:pt x="956" y="1148"/>
                  </a:lnTo>
                  <a:lnTo>
                    <a:pt x="952" y="1148"/>
                  </a:lnTo>
                  <a:lnTo>
                    <a:pt x="949" y="1149"/>
                  </a:lnTo>
                  <a:lnTo>
                    <a:pt x="944" y="1151"/>
                  </a:lnTo>
                  <a:lnTo>
                    <a:pt x="941" y="1152"/>
                  </a:lnTo>
                  <a:lnTo>
                    <a:pt x="938" y="1154"/>
                  </a:lnTo>
                  <a:lnTo>
                    <a:pt x="935" y="1155"/>
                  </a:lnTo>
                  <a:lnTo>
                    <a:pt x="932" y="1157"/>
                  </a:lnTo>
                  <a:lnTo>
                    <a:pt x="929" y="1160"/>
                  </a:lnTo>
                  <a:lnTo>
                    <a:pt x="928" y="1163"/>
                  </a:lnTo>
                  <a:lnTo>
                    <a:pt x="926" y="1166"/>
                  </a:lnTo>
                  <a:lnTo>
                    <a:pt x="925" y="1170"/>
                  </a:lnTo>
                  <a:lnTo>
                    <a:pt x="923" y="1175"/>
                  </a:lnTo>
                  <a:lnTo>
                    <a:pt x="921" y="1179"/>
                  </a:lnTo>
                  <a:lnTo>
                    <a:pt x="921" y="1186"/>
                  </a:lnTo>
                  <a:lnTo>
                    <a:pt x="923" y="1190"/>
                  </a:lnTo>
                  <a:lnTo>
                    <a:pt x="925" y="1195"/>
                  </a:lnTo>
                  <a:lnTo>
                    <a:pt x="926" y="1199"/>
                  </a:lnTo>
                  <a:lnTo>
                    <a:pt x="931" y="1204"/>
                  </a:lnTo>
                  <a:lnTo>
                    <a:pt x="934" y="1208"/>
                  </a:lnTo>
                  <a:lnTo>
                    <a:pt x="940" y="1213"/>
                  </a:lnTo>
                  <a:lnTo>
                    <a:pt x="944" y="1217"/>
                  </a:lnTo>
                  <a:lnTo>
                    <a:pt x="950" y="1223"/>
                  </a:lnTo>
                  <a:lnTo>
                    <a:pt x="956" y="1228"/>
                  </a:lnTo>
                  <a:lnTo>
                    <a:pt x="962" y="1233"/>
                  </a:lnTo>
                  <a:lnTo>
                    <a:pt x="968" y="1237"/>
                  </a:lnTo>
                  <a:lnTo>
                    <a:pt x="975" y="1242"/>
                  </a:lnTo>
                  <a:lnTo>
                    <a:pt x="981" y="1246"/>
                  </a:lnTo>
                  <a:lnTo>
                    <a:pt x="987" y="1251"/>
                  </a:lnTo>
                  <a:lnTo>
                    <a:pt x="993" y="1254"/>
                  </a:lnTo>
                  <a:lnTo>
                    <a:pt x="997" y="1258"/>
                  </a:lnTo>
                  <a:lnTo>
                    <a:pt x="997" y="1261"/>
                  </a:lnTo>
                  <a:lnTo>
                    <a:pt x="996" y="1263"/>
                  </a:lnTo>
                  <a:lnTo>
                    <a:pt x="996" y="1266"/>
                  </a:lnTo>
                  <a:lnTo>
                    <a:pt x="994" y="1270"/>
                  </a:lnTo>
                  <a:lnTo>
                    <a:pt x="993" y="1275"/>
                  </a:lnTo>
                  <a:lnTo>
                    <a:pt x="991" y="1280"/>
                  </a:lnTo>
                  <a:lnTo>
                    <a:pt x="990" y="1286"/>
                  </a:lnTo>
                  <a:lnTo>
                    <a:pt x="987" y="1290"/>
                  </a:lnTo>
                  <a:lnTo>
                    <a:pt x="985" y="1295"/>
                  </a:lnTo>
                  <a:lnTo>
                    <a:pt x="982" y="1299"/>
                  </a:lnTo>
                  <a:lnTo>
                    <a:pt x="981" y="1304"/>
                  </a:lnTo>
                  <a:lnTo>
                    <a:pt x="978" y="1307"/>
                  </a:lnTo>
                  <a:lnTo>
                    <a:pt x="975" y="1310"/>
                  </a:lnTo>
                  <a:lnTo>
                    <a:pt x="971" y="1313"/>
                  </a:lnTo>
                  <a:lnTo>
                    <a:pt x="970" y="1313"/>
                  </a:lnTo>
                  <a:lnTo>
                    <a:pt x="949" y="1302"/>
                  </a:lnTo>
                  <a:lnTo>
                    <a:pt x="931" y="1290"/>
                  </a:lnTo>
                  <a:lnTo>
                    <a:pt x="912" y="1278"/>
                  </a:lnTo>
                  <a:lnTo>
                    <a:pt x="896" y="1266"/>
                  </a:lnTo>
                  <a:lnTo>
                    <a:pt x="881" y="1254"/>
                  </a:lnTo>
                  <a:lnTo>
                    <a:pt x="865" y="1242"/>
                  </a:lnTo>
                  <a:lnTo>
                    <a:pt x="853" y="1231"/>
                  </a:lnTo>
                  <a:lnTo>
                    <a:pt x="840" y="1219"/>
                  </a:lnTo>
                  <a:lnTo>
                    <a:pt x="829" y="1208"/>
                  </a:lnTo>
                  <a:lnTo>
                    <a:pt x="817" y="1199"/>
                  </a:lnTo>
                  <a:lnTo>
                    <a:pt x="806" y="1190"/>
                  </a:lnTo>
                  <a:lnTo>
                    <a:pt x="797" y="1181"/>
                  </a:lnTo>
                  <a:lnTo>
                    <a:pt x="788" y="1175"/>
                  </a:lnTo>
                  <a:lnTo>
                    <a:pt x="779" y="1169"/>
                  </a:lnTo>
                  <a:lnTo>
                    <a:pt x="770" y="1164"/>
                  </a:lnTo>
                  <a:lnTo>
                    <a:pt x="762" y="1161"/>
                  </a:lnTo>
                  <a:lnTo>
                    <a:pt x="758" y="1160"/>
                  </a:lnTo>
                  <a:lnTo>
                    <a:pt x="755" y="1158"/>
                  </a:lnTo>
                  <a:lnTo>
                    <a:pt x="752" y="1158"/>
                  </a:lnTo>
                  <a:lnTo>
                    <a:pt x="747" y="1157"/>
                  </a:lnTo>
                  <a:lnTo>
                    <a:pt x="744" y="1157"/>
                  </a:lnTo>
                  <a:lnTo>
                    <a:pt x="741" y="1157"/>
                  </a:lnTo>
                  <a:lnTo>
                    <a:pt x="737" y="1155"/>
                  </a:lnTo>
                  <a:lnTo>
                    <a:pt x="734" y="1155"/>
                  </a:lnTo>
                  <a:lnTo>
                    <a:pt x="729" y="1155"/>
                  </a:lnTo>
                  <a:lnTo>
                    <a:pt x="726" y="1155"/>
                  </a:lnTo>
                  <a:lnTo>
                    <a:pt x="721" y="1155"/>
                  </a:lnTo>
                  <a:lnTo>
                    <a:pt x="718" y="1155"/>
                  </a:lnTo>
                  <a:lnTo>
                    <a:pt x="714" y="1155"/>
                  </a:lnTo>
                  <a:lnTo>
                    <a:pt x="709" y="1155"/>
                  </a:lnTo>
                  <a:lnTo>
                    <a:pt x="705" y="1155"/>
                  </a:lnTo>
                  <a:lnTo>
                    <a:pt x="702" y="1155"/>
                  </a:lnTo>
                  <a:close/>
                  <a:moveTo>
                    <a:pt x="1343" y="496"/>
                  </a:moveTo>
                  <a:lnTo>
                    <a:pt x="1338" y="505"/>
                  </a:lnTo>
                  <a:lnTo>
                    <a:pt x="1334" y="512"/>
                  </a:lnTo>
                  <a:lnTo>
                    <a:pt x="1329" y="522"/>
                  </a:lnTo>
                  <a:lnTo>
                    <a:pt x="1323" y="531"/>
                  </a:lnTo>
                  <a:lnTo>
                    <a:pt x="1319" y="540"/>
                  </a:lnTo>
                  <a:lnTo>
                    <a:pt x="1312" y="549"/>
                  </a:lnTo>
                  <a:lnTo>
                    <a:pt x="1308" y="558"/>
                  </a:lnTo>
                  <a:lnTo>
                    <a:pt x="1303" y="567"/>
                  </a:lnTo>
                  <a:lnTo>
                    <a:pt x="1299" y="576"/>
                  </a:lnTo>
                  <a:lnTo>
                    <a:pt x="1296" y="585"/>
                  </a:lnTo>
                  <a:lnTo>
                    <a:pt x="1293" y="594"/>
                  </a:lnTo>
                  <a:lnTo>
                    <a:pt x="1291" y="603"/>
                  </a:lnTo>
                  <a:lnTo>
                    <a:pt x="1290" y="611"/>
                  </a:lnTo>
                  <a:lnTo>
                    <a:pt x="1291" y="619"/>
                  </a:lnTo>
                  <a:lnTo>
                    <a:pt x="1293" y="628"/>
                  </a:lnTo>
                  <a:lnTo>
                    <a:pt x="1296" y="634"/>
                  </a:lnTo>
                  <a:lnTo>
                    <a:pt x="1297" y="638"/>
                  </a:lnTo>
                  <a:lnTo>
                    <a:pt x="1300" y="644"/>
                  </a:lnTo>
                  <a:lnTo>
                    <a:pt x="1305" y="649"/>
                  </a:lnTo>
                  <a:lnTo>
                    <a:pt x="1308" y="653"/>
                  </a:lnTo>
                  <a:lnTo>
                    <a:pt x="1312" y="658"/>
                  </a:lnTo>
                  <a:lnTo>
                    <a:pt x="1317" y="664"/>
                  </a:lnTo>
                  <a:lnTo>
                    <a:pt x="1322" y="669"/>
                  </a:lnTo>
                  <a:lnTo>
                    <a:pt x="1328" y="673"/>
                  </a:lnTo>
                  <a:lnTo>
                    <a:pt x="1332" y="679"/>
                  </a:lnTo>
                  <a:lnTo>
                    <a:pt x="1338" y="684"/>
                  </a:lnTo>
                  <a:lnTo>
                    <a:pt x="1344" y="690"/>
                  </a:lnTo>
                  <a:lnTo>
                    <a:pt x="1352" y="694"/>
                  </a:lnTo>
                  <a:lnTo>
                    <a:pt x="1358" y="700"/>
                  </a:lnTo>
                  <a:lnTo>
                    <a:pt x="1364" y="706"/>
                  </a:lnTo>
                  <a:lnTo>
                    <a:pt x="1372" y="711"/>
                  </a:lnTo>
                  <a:lnTo>
                    <a:pt x="1378" y="717"/>
                  </a:lnTo>
                  <a:lnTo>
                    <a:pt x="1376" y="703"/>
                  </a:lnTo>
                  <a:lnTo>
                    <a:pt x="1375" y="688"/>
                  </a:lnTo>
                  <a:lnTo>
                    <a:pt x="1372" y="675"/>
                  </a:lnTo>
                  <a:lnTo>
                    <a:pt x="1370" y="661"/>
                  </a:lnTo>
                  <a:lnTo>
                    <a:pt x="1369" y="646"/>
                  </a:lnTo>
                  <a:lnTo>
                    <a:pt x="1366" y="632"/>
                  </a:lnTo>
                  <a:lnTo>
                    <a:pt x="1364" y="619"/>
                  </a:lnTo>
                  <a:lnTo>
                    <a:pt x="1361" y="605"/>
                  </a:lnTo>
                  <a:lnTo>
                    <a:pt x="1359" y="591"/>
                  </a:lnTo>
                  <a:lnTo>
                    <a:pt x="1356" y="578"/>
                  </a:lnTo>
                  <a:lnTo>
                    <a:pt x="1355" y="564"/>
                  </a:lnTo>
                  <a:lnTo>
                    <a:pt x="1352" y="550"/>
                  </a:lnTo>
                  <a:lnTo>
                    <a:pt x="1350" y="537"/>
                  </a:lnTo>
                  <a:lnTo>
                    <a:pt x="1347" y="523"/>
                  </a:lnTo>
                  <a:lnTo>
                    <a:pt x="1346" y="509"/>
                  </a:lnTo>
                  <a:lnTo>
                    <a:pt x="1343" y="496"/>
                  </a:lnTo>
                  <a:close/>
                  <a:moveTo>
                    <a:pt x="1588" y="1354"/>
                  </a:moveTo>
                  <a:lnTo>
                    <a:pt x="1581" y="1352"/>
                  </a:lnTo>
                  <a:lnTo>
                    <a:pt x="1572" y="1351"/>
                  </a:lnTo>
                  <a:lnTo>
                    <a:pt x="1564" y="1349"/>
                  </a:lnTo>
                  <a:lnTo>
                    <a:pt x="1555" y="1349"/>
                  </a:lnTo>
                  <a:lnTo>
                    <a:pt x="1546" y="1348"/>
                  </a:lnTo>
                  <a:lnTo>
                    <a:pt x="1537" y="1348"/>
                  </a:lnTo>
                  <a:lnTo>
                    <a:pt x="1528" y="1348"/>
                  </a:lnTo>
                  <a:lnTo>
                    <a:pt x="1519" y="1346"/>
                  </a:lnTo>
                  <a:lnTo>
                    <a:pt x="1510" y="1346"/>
                  </a:lnTo>
                  <a:lnTo>
                    <a:pt x="1500" y="1346"/>
                  </a:lnTo>
                  <a:lnTo>
                    <a:pt x="1491" y="1346"/>
                  </a:lnTo>
                  <a:lnTo>
                    <a:pt x="1481" y="1348"/>
                  </a:lnTo>
                  <a:lnTo>
                    <a:pt x="1472" y="1348"/>
                  </a:lnTo>
                  <a:lnTo>
                    <a:pt x="1463" y="1349"/>
                  </a:lnTo>
                  <a:lnTo>
                    <a:pt x="1453" y="1349"/>
                  </a:lnTo>
                  <a:lnTo>
                    <a:pt x="1443" y="1351"/>
                  </a:lnTo>
                  <a:lnTo>
                    <a:pt x="1446" y="1355"/>
                  </a:lnTo>
                  <a:lnTo>
                    <a:pt x="1447" y="1361"/>
                  </a:lnTo>
                  <a:lnTo>
                    <a:pt x="1449" y="1366"/>
                  </a:lnTo>
                  <a:lnTo>
                    <a:pt x="1450" y="1371"/>
                  </a:lnTo>
                  <a:lnTo>
                    <a:pt x="1452" y="1374"/>
                  </a:lnTo>
                  <a:lnTo>
                    <a:pt x="1453" y="1378"/>
                  </a:lnTo>
                  <a:lnTo>
                    <a:pt x="1455" y="1381"/>
                  </a:lnTo>
                  <a:lnTo>
                    <a:pt x="1455" y="1386"/>
                  </a:lnTo>
                  <a:lnTo>
                    <a:pt x="1456" y="1389"/>
                  </a:lnTo>
                  <a:lnTo>
                    <a:pt x="1456" y="1393"/>
                  </a:lnTo>
                  <a:lnTo>
                    <a:pt x="1458" y="1396"/>
                  </a:lnTo>
                  <a:lnTo>
                    <a:pt x="1458" y="1401"/>
                  </a:lnTo>
                  <a:lnTo>
                    <a:pt x="1458" y="1404"/>
                  </a:lnTo>
                  <a:lnTo>
                    <a:pt x="1458" y="1408"/>
                  </a:lnTo>
                  <a:lnTo>
                    <a:pt x="1458" y="1411"/>
                  </a:lnTo>
                  <a:lnTo>
                    <a:pt x="1458" y="1416"/>
                  </a:lnTo>
                  <a:lnTo>
                    <a:pt x="1458" y="1419"/>
                  </a:lnTo>
                  <a:lnTo>
                    <a:pt x="1458" y="1422"/>
                  </a:lnTo>
                  <a:lnTo>
                    <a:pt x="1456" y="1427"/>
                  </a:lnTo>
                  <a:lnTo>
                    <a:pt x="1455" y="1431"/>
                  </a:lnTo>
                  <a:lnTo>
                    <a:pt x="1453" y="1436"/>
                  </a:lnTo>
                  <a:lnTo>
                    <a:pt x="1452" y="1440"/>
                  </a:lnTo>
                  <a:lnTo>
                    <a:pt x="1449" y="1445"/>
                  </a:lnTo>
                  <a:lnTo>
                    <a:pt x="1446" y="1449"/>
                  </a:lnTo>
                  <a:lnTo>
                    <a:pt x="1443" y="1454"/>
                  </a:lnTo>
                  <a:lnTo>
                    <a:pt x="1440" y="1458"/>
                  </a:lnTo>
                  <a:lnTo>
                    <a:pt x="1435" y="1463"/>
                  </a:lnTo>
                  <a:lnTo>
                    <a:pt x="1431" y="1466"/>
                  </a:lnTo>
                  <a:lnTo>
                    <a:pt x="1426" y="1469"/>
                  </a:lnTo>
                  <a:lnTo>
                    <a:pt x="1420" y="1472"/>
                  </a:lnTo>
                  <a:lnTo>
                    <a:pt x="1414" y="1474"/>
                  </a:lnTo>
                  <a:lnTo>
                    <a:pt x="1408" y="1474"/>
                  </a:lnTo>
                  <a:lnTo>
                    <a:pt x="1405" y="1474"/>
                  </a:lnTo>
                  <a:lnTo>
                    <a:pt x="1400" y="1474"/>
                  </a:lnTo>
                  <a:lnTo>
                    <a:pt x="1396" y="1472"/>
                  </a:lnTo>
                  <a:lnTo>
                    <a:pt x="1393" y="1472"/>
                  </a:lnTo>
                  <a:lnTo>
                    <a:pt x="1388" y="1471"/>
                  </a:lnTo>
                  <a:lnTo>
                    <a:pt x="1384" y="1469"/>
                  </a:lnTo>
                  <a:lnTo>
                    <a:pt x="1381" y="1468"/>
                  </a:lnTo>
                  <a:lnTo>
                    <a:pt x="1376" y="1465"/>
                  </a:lnTo>
                  <a:lnTo>
                    <a:pt x="1372" y="1463"/>
                  </a:lnTo>
                  <a:lnTo>
                    <a:pt x="1367" y="1460"/>
                  </a:lnTo>
                  <a:lnTo>
                    <a:pt x="1363" y="1457"/>
                  </a:lnTo>
                  <a:lnTo>
                    <a:pt x="1359" y="1455"/>
                  </a:lnTo>
                  <a:lnTo>
                    <a:pt x="1355" y="1452"/>
                  </a:lnTo>
                  <a:lnTo>
                    <a:pt x="1350" y="1448"/>
                  </a:lnTo>
                  <a:lnTo>
                    <a:pt x="1347" y="1445"/>
                  </a:lnTo>
                  <a:lnTo>
                    <a:pt x="1343" y="1442"/>
                  </a:lnTo>
                  <a:lnTo>
                    <a:pt x="1340" y="1452"/>
                  </a:lnTo>
                  <a:lnTo>
                    <a:pt x="1335" y="1465"/>
                  </a:lnTo>
                  <a:lnTo>
                    <a:pt x="1332" y="1475"/>
                  </a:lnTo>
                  <a:lnTo>
                    <a:pt x="1328" y="1486"/>
                  </a:lnTo>
                  <a:lnTo>
                    <a:pt x="1323" y="1496"/>
                  </a:lnTo>
                  <a:lnTo>
                    <a:pt x="1319" y="1507"/>
                  </a:lnTo>
                  <a:lnTo>
                    <a:pt x="1314" y="1516"/>
                  </a:lnTo>
                  <a:lnTo>
                    <a:pt x="1309" y="1527"/>
                  </a:lnTo>
                  <a:lnTo>
                    <a:pt x="1305" y="1536"/>
                  </a:lnTo>
                  <a:lnTo>
                    <a:pt x="1300" y="1546"/>
                  </a:lnTo>
                  <a:lnTo>
                    <a:pt x="1296" y="1555"/>
                  </a:lnTo>
                  <a:lnTo>
                    <a:pt x="1291" y="1565"/>
                  </a:lnTo>
                  <a:lnTo>
                    <a:pt x="1287" y="1575"/>
                  </a:lnTo>
                  <a:lnTo>
                    <a:pt x="1282" y="1584"/>
                  </a:lnTo>
                  <a:lnTo>
                    <a:pt x="1279" y="1595"/>
                  </a:lnTo>
                  <a:lnTo>
                    <a:pt x="1276" y="1604"/>
                  </a:lnTo>
                  <a:lnTo>
                    <a:pt x="1275" y="1609"/>
                  </a:lnTo>
                  <a:lnTo>
                    <a:pt x="1275" y="1613"/>
                  </a:lnTo>
                  <a:lnTo>
                    <a:pt x="1276" y="1616"/>
                  </a:lnTo>
                  <a:lnTo>
                    <a:pt x="1278" y="1621"/>
                  </a:lnTo>
                  <a:lnTo>
                    <a:pt x="1281" y="1625"/>
                  </a:lnTo>
                  <a:lnTo>
                    <a:pt x="1284" y="1628"/>
                  </a:lnTo>
                  <a:lnTo>
                    <a:pt x="1287" y="1631"/>
                  </a:lnTo>
                  <a:lnTo>
                    <a:pt x="1291" y="1634"/>
                  </a:lnTo>
                  <a:lnTo>
                    <a:pt x="1296" y="1637"/>
                  </a:lnTo>
                  <a:lnTo>
                    <a:pt x="1300" y="1639"/>
                  </a:lnTo>
                  <a:lnTo>
                    <a:pt x="1305" y="1640"/>
                  </a:lnTo>
                  <a:lnTo>
                    <a:pt x="1311" y="1642"/>
                  </a:lnTo>
                  <a:lnTo>
                    <a:pt x="1316" y="1642"/>
                  </a:lnTo>
                  <a:lnTo>
                    <a:pt x="1320" y="1640"/>
                  </a:lnTo>
                  <a:lnTo>
                    <a:pt x="1325" y="1639"/>
                  </a:lnTo>
                  <a:lnTo>
                    <a:pt x="1328" y="1637"/>
                  </a:lnTo>
                  <a:lnTo>
                    <a:pt x="1332" y="1633"/>
                  </a:lnTo>
                  <a:lnTo>
                    <a:pt x="1337" y="1628"/>
                  </a:lnTo>
                  <a:lnTo>
                    <a:pt x="1341" y="1622"/>
                  </a:lnTo>
                  <a:lnTo>
                    <a:pt x="1346" y="1618"/>
                  </a:lnTo>
                  <a:lnTo>
                    <a:pt x="1350" y="1612"/>
                  </a:lnTo>
                  <a:lnTo>
                    <a:pt x="1355" y="1604"/>
                  </a:lnTo>
                  <a:lnTo>
                    <a:pt x="1358" y="1598"/>
                  </a:lnTo>
                  <a:lnTo>
                    <a:pt x="1363" y="1590"/>
                  </a:lnTo>
                  <a:lnTo>
                    <a:pt x="1367" y="1584"/>
                  </a:lnTo>
                  <a:lnTo>
                    <a:pt x="1372" y="1577"/>
                  </a:lnTo>
                  <a:lnTo>
                    <a:pt x="1378" y="1569"/>
                  </a:lnTo>
                  <a:lnTo>
                    <a:pt x="1382" y="1562"/>
                  </a:lnTo>
                  <a:lnTo>
                    <a:pt x="1388" y="1554"/>
                  </a:lnTo>
                  <a:lnTo>
                    <a:pt x="1393" y="1546"/>
                  </a:lnTo>
                  <a:lnTo>
                    <a:pt x="1399" y="1539"/>
                  </a:lnTo>
                  <a:lnTo>
                    <a:pt x="1406" y="1531"/>
                  </a:lnTo>
                  <a:lnTo>
                    <a:pt x="1417" y="1519"/>
                  </a:lnTo>
                  <a:lnTo>
                    <a:pt x="1431" y="1508"/>
                  </a:lnTo>
                  <a:lnTo>
                    <a:pt x="1444" y="1498"/>
                  </a:lnTo>
                  <a:lnTo>
                    <a:pt x="1460" y="1487"/>
                  </a:lnTo>
                  <a:lnTo>
                    <a:pt x="1475" y="1478"/>
                  </a:lnTo>
                  <a:lnTo>
                    <a:pt x="1490" y="1469"/>
                  </a:lnTo>
                  <a:lnTo>
                    <a:pt x="1505" y="1460"/>
                  </a:lnTo>
                  <a:lnTo>
                    <a:pt x="1519" y="1452"/>
                  </a:lnTo>
                  <a:lnTo>
                    <a:pt x="1532" y="1443"/>
                  </a:lnTo>
                  <a:lnTo>
                    <a:pt x="1546" y="1436"/>
                  </a:lnTo>
                  <a:lnTo>
                    <a:pt x="1558" y="1428"/>
                  </a:lnTo>
                  <a:lnTo>
                    <a:pt x="1567" y="1422"/>
                  </a:lnTo>
                  <a:lnTo>
                    <a:pt x="1576" y="1414"/>
                  </a:lnTo>
                  <a:lnTo>
                    <a:pt x="1582" y="1408"/>
                  </a:lnTo>
                  <a:lnTo>
                    <a:pt x="1587" y="1402"/>
                  </a:lnTo>
                  <a:lnTo>
                    <a:pt x="1588" y="1396"/>
                  </a:lnTo>
                  <a:lnTo>
                    <a:pt x="1588" y="1393"/>
                  </a:lnTo>
                  <a:lnTo>
                    <a:pt x="1588" y="1392"/>
                  </a:lnTo>
                  <a:lnTo>
                    <a:pt x="1588" y="1389"/>
                  </a:lnTo>
                  <a:lnTo>
                    <a:pt x="1588" y="1386"/>
                  </a:lnTo>
                  <a:lnTo>
                    <a:pt x="1588" y="1384"/>
                  </a:lnTo>
                  <a:lnTo>
                    <a:pt x="1588" y="1381"/>
                  </a:lnTo>
                  <a:lnTo>
                    <a:pt x="1588" y="1378"/>
                  </a:lnTo>
                  <a:lnTo>
                    <a:pt x="1588" y="1375"/>
                  </a:lnTo>
                  <a:lnTo>
                    <a:pt x="1588" y="1374"/>
                  </a:lnTo>
                  <a:lnTo>
                    <a:pt x="1588" y="1371"/>
                  </a:lnTo>
                  <a:lnTo>
                    <a:pt x="1588" y="1367"/>
                  </a:lnTo>
                  <a:lnTo>
                    <a:pt x="1588" y="1364"/>
                  </a:lnTo>
                  <a:lnTo>
                    <a:pt x="1588" y="1361"/>
                  </a:lnTo>
                  <a:lnTo>
                    <a:pt x="1588" y="1360"/>
                  </a:lnTo>
                  <a:lnTo>
                    <a:pt x="1588" y="1357"/>
                  </a:lnTo>
                  <a:lnTo>
                    <a:pt x="1588" y="1354"/>
                  </a:lnTo>
                  <a:close/>
                  <a:moveTo>
                    <a:pt x="1361" y="1369"/>
                  </a:moveTo>
                  <a:lnTo>
                    <a:pt x="1361" y="1372"/>
                  </a:lnTo>
                  <a:lnTo>
                    <a:pt x="1363" y="1377"/>
                  </a:lnTo>
                  <a:lnTo>
                    <a:pt x="1364" y="1380"/>
                  </a:lnTo>
                  <a:lnTo>
                    <a:pt x="1367" y="1384"/>
                  </a:lnTo>
                  <a:lnTo>
                    <a:pt x="1370" y="1390"/>
                  </a:lnTo>
                  <a:lnTo>
                    <a:pt x="1375" y="1395"/>
                  </a:lnTo>
                  <a:lnTo>
                    <a:pt x="1379" y="1399"/>
                  </a:lnTo>
                  <a:lnTo>
                    <a:pt x="1382" y="1402"/>
                  </a:lnTo>
                  <a:lnTo>
                    <a:pt x="1387" y="1407"/>
                  </a:lnTo>
                  <a:lnTo>
                    <a:pt x="1391" y="1411"/>
                  </a:lnTo>
                  <a:lnTo>
                    <a:pt x="1396" y="1414"/>
                  </a:lnTo>
                  <a:lnTo>
                    <a:pt x="1400" y="1416"/>
                  </a:lnTo>
                  <a:lnTo>
                    <a:pt x="1403" y="1419"/>
                  </a:lnTo>
                  <a:lnTo>
                    <a:pt x="1406" y="1419"/>
                  </a:lnTo>
                  <a:lnTo>
                    <a:pt x="1409" y="1419"/>
                  </a:lnTo>
                  <a:lnTo>
                    <a:pt x="1411" y="1419"/>
                  </a:lnTo>
                  <a:lnTo>
                    <a:pt x="1413" y="1418"/>
                  </a:lnTo>
                  <a:lnTo>
                    <a:pt x="1414" y="1414"/>
                  </a:lnTo>
                  <a:lnTo>
                    <a:pt x="1416" y="1413"/>
                  </a:lnTo>
                  <a:lnTo>
                    <a:pt x="1416" y="1411"/>
                  </a:lnTo>
                  <a:lnTo>
                    <a:pt x="1416" y="1410"/>
                  </a:lnTo>
                  <a:lnTo>
                    <a:pt x="1416" y="1408"/>
                  </a:lnTo>
                  <a:lnTo>
                    <a:pt x="1416" y="1407"/>
                  </a:lnTo>
                  <a:lnTo>
                    <a:pt x="1416" y="1405"/>
                  </a:lnTo>
                  <a:lnTo>
                    <a:pt x="1416" y="1404"/>
                  </a:lnTo>
                  <a:lnTo>
                    <a:pt x="1416" y="1402"/>
                  </a:lnTo>
                  <a:lnTo>
                    <a:pt x="1414" y="1401"/>
                  </a:lnTo>
                  <a:lnTo>
                    <a:pt x="1413" y="1398"/>
                  </a:lnTo>
                  <a:lnTo>
                    <a:pt x="1413" y="1396"/>
                  </a:lnTo>
                  <a:lnTo>
                    <a:pt x="1411" y="1395"/>
                  </a:lnTo>
                  <a:lnTo>
                    <a:pt x="1409" y="1393"/>
                  </a:lnTo>
                  <a:lnTo>
                    <a:pt x="1408" y="1392"/>
                  </a:lnTo>
                  <a:lnTo>
                    <a:pt x="1406" y="1387"/>
                  </a:lnTo>
                  <a:lnTo>
                    <a:pt x="1403" y="1384"/>
                  </a:lnTo>
                  <a:lnTo>
                    <a:pt x="1400" y="1381"/>
                  </a:lnTo>
                  <a:lnTo>
                    <a:pt x="1397" y="1378"/>
                  </a:lnTo>
                  <a:lnTo>
                    <a:pt x="1394" y="1375"/>
                  </a:lnTo>
                  <a:lnTo>
                    <a:pt x="1391" y="1372"/>
                  </a:lnTo>
                  <a:lnTo>
                    <a:pt x="1388" y="1369"/>
                  </a:lnTo>
                  <a:lnTo>
                    <a:pt x="1385" y="1367"/>
                  </a:lnTo>
                  <a:lnTo>
                    <a:pt x="1382" y="1364"/>
                  </a:lnTo>
                  <a:lnTo>
                    <a:pt x="1379" y="1363"/>
                  </a:lnTo>
                  <a:lnTo>
                    <a:pt x="1376" y="1363"/>
                  </a:lnTo>
                  <a:lnTo>
                    <a:pt x="1373" y="1363"/>
                  </a:lnTo>
                  <a:lnTo>
                    <a:pt x="1370" y="1363"/>
                  </a:lnTo>
                  <a:lnTo>
                    <a:pt x="1367" y="1364"/>
                  </a:lnTo>
                  <a:lnTo>
                    <a:pt x="1364" y="1366"/>
                  </a:lnTo>
                  <a:lnTo>
                    <a:pt x="1361" y="1369"/>
                  </a:lnTo>
                  <a:close/>
                  <a:moveTo>
                    <a:pt x="1704" y="1684"/>
                  </a:moveTo>
                  <a:lnTo>
                    <a:pt x="1697" y="1686"/>
                  </a:lnTo>
                  <a:lnTo>
                    <a:pt x="1691" y="1686"/>
                  </a:lnTo>
                  <a:lnTo>
                    <a:pt x="1685" y="1686"/>
                  </a:lnTo>
                  <a:lnTo>
                    <a:pt x="1679" y="1684"/>
                  </a:lnTo>
                  <a:lnTo>
                    <a:pt x="1673" y="1683"/>
                  </a:lnTo>
                  <a:lnTo>
                    <a:pt x="1669" y="1681"/>
                  </a:lnTo>
                  <a:lnTo>
                    <a:pt x="1664" y="1678"/>
                  </a:lnTo>
                  <a:lnTo>
                    <a:pt x="1660" y="1675"/>
                  </a:lnTo>
                  <a:lnTo>
                    <a:pt x="1655" y="1671"/>
                  </a:lnTo>
                  <a:lnTo>
                    <a:pt x="1652" y="1666"/>
                  </a:lnTo>
                  <a:lnTo>
                    <a:pt x="1647" y="1662"/>
                  </a:lnTo>
                  <a:lnTo>
                    <a:pt x="1644" y="1656"/>
                  </a:lnTo>
                  <a:lnTo>
                    <a:pt x="1640" y="1648"/>
                  </a:lnTo>
                  <a:lnTo>
                    <a:pt x="1637" y="1640"/>
                  </a:lnTo>
                  <a:lnTo>
                    <a:pt x="1632" y="1633"/>
                  </a:lnTo>
                  <a:lnTo>
                    <a:pt x="1629" y="1624"/>
                  </a:lnTo>
                  <a:lnTo>
                    <a:pt x="1628" y="1633"/>
                  </a:lnTo>
                  <a:lnTo>
                    <a:pt x="1626" y="1642"/>
                  </a:lnTo>
                  <a:lnTo>
                    <a:pt x="1623" y="1649"/>
                  </a:lnTo>
                  <a:lnTo>
                    <a:pt x="1620" y="1659"/>
                  </a:lnTo>
                  <a:lnTo>
                    <a:pt x="1617" y="1668"/>
                  </a:lnTo>
                  <a:lnTo>
                    <a:pt x="1613" y="1675"/>
                  </a:lnTo>
                  <a:lnTo>
                    <a:pt x="1610" y="1683"/>
                  </a:lnTo>
                  <a:lnTo>
                    <a:pt x="1603" y="1690"/>
                  </a:lnTo>
                  <a:lnTo>
                    <a:pt x="1599" y="1696"/>
                  </a:lnTo>
                  <a:lnTo>
                    <a:pt x="1593" y="1701"/>
                  </a:lnTo>
                  <a:lnTo>
                    <a:pt x="1587" y="1706"/>
                  </a:lnTo>
                  <a:lnTo>
                    <a:pt x="1581" y="1710"/>
                  </a:lnTo>
                  <a:lnTo>
                    <a:pt x="1573" y="1713"/>
                  </a:lnTo>
                  <a:lnTo>
                    <a:pt x="1567" y="1713"/>
                  </a:lnTo>
                  <a:lnTo>
                    <a:pt x="1560" y="1713"/>
                  </a:lnTo>
                  <a:lnTo>
                    <a:pt x="1552" y="1712"/>
                  </a:lnTo>
                  <a:lnTo>
                    <a:pt x="1546" y="1710"/>
                  </a:lnTo>
                  <a:lnTo>
                    <a:pt x="1541" y="1709"/>
                  </a:lnTo>
                  <a:lnTo>
                    <a:pt x="1537" y="1707"/>
                  </a:lnTo>
                  <a:lnTo>
                    <a:pt x="1532" y="1704"/>
                  </a:lnTo>
                  <a:lnTo>
                    <a:pt x="1528" y="1703"/>
                  </a:lnTo>
                  <a:lnTo>
                    <a:pt x="1525" y="1699"/>
                  </a:lnTo>
                  <a:lnTo>
                    <a:pt x="1522" y="1696"/>
                  </a:lnTo>
                  <a:lnTo>
                    <a:pt x="1519" y="1693"/>
                  </a:lnTo>
                  <a:lnTo>
                    <a:pt x="1517" y="1690"/>
                  </a:lnTo>
                  <a:lnTo>
                    <a:pt x="1514" y="1687"/>
                  </a:lnTo>
                  <a:lnTo>
                    <a:pt x="1513" y="1683"/>
                  </a:lnTo>
                  <a:lnTo>
                    <a:pt x="1511" y="1678"/>
                  </a:lnTo>
                  <a:lnTo>
                    <a:pt x="1510" y="1672"/>
                  </a:lnTo>
                  <a:lnTo>
                    <a:pt x="1508" y="1666"/>
                  </a:lnTo>
                  <a:lnTo>
                    <a:pt x="1506" y="1660"/>
                  </a:lnTo>
                  <a:lnTo>
                    <a:pt x="1506" y="1653"/>
                  </a:lnTo>
                  <a:lnTo>
                    <a:pt x="1505" y="1648"/>
                  </a:lnTo>
                  <a:lnTo>
                    <a:pt x="1505" y="1642"/>
                  </a:lnTo>
                  <a:lnTo>
                    <a:pt x="1505" y="1639"/>
                  </a:lnTo>
                  <a:lnTo>
                    <a:pt x="1505" y="1634"/>
                  </a:lnTo>
                  <a:lnTo>
                    <a:pt x="1505" y="1630"/>
                  </a:lnTo>
                  <a:lnTo>
                    <a:pt x="1505" y="1625"/>
                  </a:lnTo>
                  <a:lnTo>
                    <a:pt x="1505" y="1621"/>
                  </a:lnTo>
                  <a:lnTo>
                    <a:pt x="1506" y="1618"/>
                  </a:lnTo>
                  <a:lnTo>
                    <a:pt x="1506" y="1613"/>
                  </a:lnTo>
                  <a:lnTo>
                    <a:pt x="1506" y="1609"/>
                  </a:lnTo>
                  <a:lnTo>
                    <a:pt x="1506" y="1606"/>
                  </a:lnTo>
                  <a:lnTo>
                    <a:pt x="1506" y="1601"/>
                  </a:lnTo>
                  <a:lnTo>
                    <a:pt x="1506" y="1596"/>
                  </a:lnTo>
                  <a:lnTo>
                    <a:pt x="1506" y="1592"/>
                  </a:lnTo>
                  <a:lnTo>
                    <a:pt x="1506" y="1589"/>
                  </a:lnTo>
                  <a:lnTo>
                    <a:pt x="1506" y="1584"/>
                  </a:lnTo>
                  <a:lnTo>
                    <a:pt x="1499" y="1587"/>
                  </a:lnTo>
                  <a:lnTo>
                    <a:pt x="1493" y="1593"/>
                  </a:lnTo>
                  <a:lnTo>
                    <a:pt x="1488" y="1602"/>
                  </a:lnTo>
                  <a:lnTo>
                    <a:pt x="1484" y="1612"/>
                  </a:lnTo>
                  <a:lnTo>
                    <a:pt x="1481" y="1622"/>
                  </a:lnTo>
                  <a:lnTo>
                    <a:pt x="1478" y="1634"/>
                  </a:lnTo>
                  <a:lnTo>
                    <a:pt x="1475" y="1648"/>
                  </a:lnTo>
                  <a:lnTo>
                    <a:pt x="1473" y="1662"/>
                  </a:lnTo>
                  <a:lnTo>
                    <a:pt x="1470" y="1675"/>
                  </a:lnTo>
                  <a:lnTo>
                    <a:pt x="1469" y="1689"/>
                  </a:lnTo>
                  <a:lnTo>
                    <a:pt x="1466" y="1703"/>
                  </a:lnTo>
                  <a:lnTo>
                    <a:pt x="1464" y="1715"/>
                  </a:lnTo>
                  <a:lnTo>
                    <a:pt x="1460" y="1727"/>
                  </a:lnTo>
                  <a:lnTo>
                    <a:pt x="1456" y="1737"/>
                  </a:lnTo>
                  <a:lnTo>
                    <a:pt x="1452" y="1745"/>
                  </a:lnTo>
                  <a:lnTo>
                    <a:pt x="1446" y="1753"/>
                  </a:lnTo>
                  <a:lnTo>
                    <a:pt x="1443" y="1754"/>
                  </a:lnTo>
                  <a:lnTo>
                    <a:pt x="1440" y="1757"/>
                  </a:lnTo>
                  <a:lnTo>
                    <a:pt x="1435" y="1759"/>
                  </a:lnTo>
                  <a:lnTo>
                    <a:pt x="1432" y="1760"/>
                  </a:lnTo>
                  <a:lnTo>
                    <a:pt x="1429" y="1760"/>
                  </a:lnTo>
                  <a:lnTo>
                    <a:pt x="1426" y="1760"/>
                  </a:lnTo>
                  <a:lnTo>
                    <a:pt x="1422" y="1760"/>
                  </a:lnTo>
                  <a:lnTo>
                    <a:pt x="1419" y="1760"/>
                  </a:lnTo>
                  <a:lnTo>
                    <a:pt x="1416" y="1760"/>
                  </a:lnTo>
                  <a:lnTo>
                    <a:pt x="1411" y="1759"/>
                  </a:lnTo>
                  <a:lnTo>
                    <a:pt x="1408" y="1757"/>
                  </a:lnTo>
                  <a:lnTo>
                    <a:pt x="1405" y="1757"/>
                  </a:lnTo>
                  <a:lnTo>
                    <a:pt x="1402" y="1756"/>
                  </a:lnTo>
                  <a:lnTo>
                    <a:pt x="1399" y="1753"/>
                  </a:lnTo>
                  <a:lnTo>
                    <a:pt x="1396" y="1751"/>
                  </a:lnTo>
                  <a:lnTo>
                    <a:pt x="1393" y="1750"/>
                  </a:lnTo>
                  <a:lnTo>
                    <a:pt x="1390" y="1746"/>
                  </a:lnTo>
                  <a:lnTo>
                    <a:pt x="1385" y="1742"/>
                  </a:lnTo>
                  <a:lnTo>
                    <a:pt x="1382" y="1737"/>
                  </a:lnTo>
                  <a:lnTo>
                    <a:pt x="1381" y="1733"/>
                  </a:lnTo>
                  <a:lnTo>
                    <a:pt x="1378" y="1727"/>
                  </a:lnTo>
                  <a:lnTo>
                    <a:pt x="1376" y="1722"/>
                  </a:lnTo>
                  <a:lnTo>
                    <a:pt x="1375" y="1716"/>
                  </a:lnTo>
                  <a:lnTo>
                    <a:pt x="1373" y="1710"/>
                  </a:lnTo>
                  <a:lnTo>
                    <a:pt x="1372" y="1703"/>
                  </a:lnTo>
                  <a:lnTo>
                    <a:pt x="1370" y="1696"/>
                  </a:lnTo>
                  <a:lnTo>
                    <a:pt x="1369" y="1690"/>
                  </a:lnTo>
                  <a:lnTo>
                    <a:pt x="1367" y="1683"/>
                  </a:lnTo>
                  <a:lnTo>
                    <a:pt x="1366" y="1675"/>
                  </a:lnTo>
                  <a:lnTo>
                    <a:pt x="1363" y="1669"/>
                  </a:lnTo>
                  <a:lnTo>
                    <a:pt x="1361" y="1662"/>
                  </a:lnTo>
                  <a:lnTo>
                    <a:pt x="1358" y="1654"/>
                  </a:lnTo>
                  <a:lnTo>
                    <a:pt x="1355" y="1659"/>
                  </a:lnTo>
                  <a:lnTo>
                    <a:pt x="1350" y="1665"/>
                  </a:lnTo>
                  <a:lnTo>
                    <a:pt x="1347" y="1669"/>
                  </a:lnTo>
                  <a:lnTo>
                    <a:pt x="1343" y="1674"/>
                  </a:lnTo>
                  <a:lnTo>
                    <a:pt x="1340" y="1678"/>
                  </a:lnTo>
                  <a:lnTo>
                    <a:pt x="1337" y="1683"/>
                  </a:lnTo>
                  <a:lnTo>
                    <a:pt x="1332" y="1687"/>
                  </a:lnTo>
                  <a:lnTo>
                    <a:pt x="1329" y="1692"/>
                  </a:lnTo>
                  <a:lnTo>
                    <a:pt x="1326" y="1695"/>
                  </a:lnTo>
                  <a:lnTo>
                    <a:pt x="1323" y="1698"/>
                  </a:lnTo>
                  <a:lnTo>
                    <a:pt x="1320" y="1701"/>
                  </a:lnTo>
                  <a:lnTo>
                    <a:pt x="1317" y="1704"/>
                  </a:lnTo>
                  <a:lnTo>
                    <a:pt x="1314" y="1707"/>
                  </a:lnTo>
                  <a:lnTo>
                    <a:pt x="1312" y="1709"/>
                  </a:lnTo>
                  <a:lnTo>
                    <a:pt x="1309" y="1709"/>
                  </a:lnTo>
                  <a:lnTo>
                    <a:pt x="1308" y="1710"/>
                  </a:lnTo>
                  <a:lnTo>
                    <a:pt x="1303" y="1710"/>
                  </a:lnTo>
                  <a:lnTo>
                    <a:pt x="1300" y="1709"/>
                  </a:lnTo>
                  <a:lnTo>
                    <a:pt x="1296" y="1709"/>
                  </a:lnTo>
                  <a:lnTo>
                    <a:pt x="1293" y="1707"/>
                  </a:lnTo>
                  <a:lnTo>
                    <a:pt x="1288" y="1707"/>
                  </a:lnTo>
                  <a:lnTo>
                    <a:pt x="1285" y="1706"/>
                  </a:lnTo>
                  <a:lnTo>
                    <a:pt x="1282" y="1704"/>
                  </a:lnTo>
                  <a:lnTo>
                    <a:pt x="1278" y="1703"/>
                  </a:lnTo>
                  <a:lnTo>
                    <a:pt x="1275" y="1701"/>
                  </a:lnTo>
                  <a:lnTo>
                    <a:pt x="1272" y="1698"/>
                  </a:lnTo>
                  <a:lnTo>
                    <a:pt x="1270" y="1696"/>
                  </a:lnTo>
                  <a:lnTo>
                    <a:pt x="1267" y="1693"/>
                  </a:lnTo>
                  <a:lnTo>
                    <a:pt x="1264" y="1690"/>
                  </a:lnTo>
                  <a:lnTo>
                    <a:pt x="1262" y="1689"/>
                  </a:lnTo>
                  <a:lnTo>
                    <a:pt x="1259" y="1686"/>
                  </a:lnTo>
                  <a:lnTo>
                    <a:pt x="1258" y="1681"/>
                  </a:lnTo>
                  <a:lnTo>
                    <a:pt x="1253" y="1674"/>
                  </a:lnTo>
                  <a:lnTo>
                    <a:pt x="1250" y="1666"/>
                  </a:lnTo>
                  <a:lnTo>
                    <a:pt x="1249" y="1657"/>
                  </a:lnTo>
                  <a:lnTo>
                    <a:pt x="1247" y="1648"/>
                  </a:lnTo>
                  <a:lnTo>
                    <a:pt x="1246" y="1637"/>
                  </a:lnTo>
                  <a:lnTo>
                    <a:pt x="1247" y="1627"/>
                  </a:lnTo>
                  <a:lnTo>
                    <a:pt x="1247" y="1618"/>
                  </a:lnTo>
                  <a:lnTo>
                    <a:pt x="1249" y="1607"/>
                  </a:lnTo>
                  <a:lnTo>
                    <a:pt x="1252" y="1596"/>
                  </a:lnTo>
                  <a:lnTo>
                    <a:pt x="1253" y="1586"/>
                  </a:lnTo>
                  <a:lnTo>
                    <a:pt x="1256" y="1577"/>
                  </a:lnTo>
                  <a:lnTo>
                    <a:pt x="1259" y="1566"/>
                  </a:lnTo>
                  <a:lnTo>
                    <a:pt x="1262" y="1559"/>
                  </a:lnTo>
                  <a:lnTo>
                    <a:pt x="1267" y="1549"/>
                  </a:lnTo>
                  <a:lnTo>
                    <a:pt x="1270" y="1543"/>
                  </a:lnTo>
                  <a:lnTo>
                    <a:pt x="1273" y="1537"/>
                  </a:lnTo>
                  <a:lnTo>
                    <a:pt x="1264" y="1542"/>
                  </a:lnTo>
                  <a:lnTo>
                    <a:pt x="1253" y="1549"/>
                  </a:lnTo>
                  <a:lnTo>
                    <a:pt x="1246" y="1557"/>
                  </a:lnTo>
                  <a:lnTo>
                    <a:pt x="1237" y="1565"/>
                  </a:lnTo>
                  <a:lnTo>
                    <a:pt x="1229" y="1572"/>
                  </a:lnTo>
                  <a:lnTo>
                    <a:pt x="1223" y="1581"/>
                  </a:lnTo>
                  <a:lnTo>
                    <a:pt x="1217" y="1590"/>
                  </a:lnTo>
                  <a:lnTo>
                    <a:pt x="1211" y="1599"/>
                  </a:lnTo>
                  <a:lnTo>
                    <a:pt x="1208" y="1609"/>
                  </a:lnTo>
                  <a:lnTo>
                    <a:pt x="1203" y="1618"/>
                  </a:lnTo>
                  <a:lnTo>
                    <a:pt x="1202" y="1627"/>
                  </a:lnTo>
                  <a:lnTo>
                    <a:pt x="1200" y="1634"/>
                  </a:lnTo>
                  <a:lnTo>
                    <a:pt x="1202" y="1643"/>
                  </a:lnTo>
                  <a:lnTo>
                    <a:pt x="1203" y="1653"/>
                  </a:lnTo>
                  <a:lnTo>
                    <a:pt x="1206" y="1660"/>
                  </a:lnTo>
                  <a:lnTo>
                    <a:pt x="1211" y="1668"/>
                  </a:lnTo>
                  <a:lnTo>
                    <a:pt x="1215" y="1674"/>
                  </a:lnTo>
                  <a:lnTo>
                    <a:pt x="1225" y="1683"/>
                  </a:lnTo>
                  <a:lnTo>
                    <a:pt x="1235" y="1692"/>
                  </a:lnTo>
                  <a:lnTo>
                    <a:pt x="1247" y="1703"/>
                  </a:lnTo>
                  <a:lnTo>
                    <a:pt x="1261" y="1715"/>
                  </a:lnTo>
                  <a:lnTo>
                    <a:pt x="1278" y="1727"/>
                  </a:lnTo>
                  <a:lnTo>
                    <a:pt x="1296" y="1739"/>
                  </a:lnTo>
                  <a:lnTo>
                    <a:pt x="1314" y="1753"/>
                  </a:lnTo>
                  <a:lnTo>
                    <a:pt x="1334" y="1766"/>
                  </a:lnTo>
                  <a:lnTo>
                    <a:pt x="1355" y="1778"/>
                  </a:lnTo>
                  <a:lnTo>
                    <a:pt x="1376" y="1792"/>
                  </a:lnTo>
                  <a:lnTo>
                    <a:pt x="1399" y="1804"/>
                  </a:lnTo>
                  <a:lnTo>
                    <a:pt x="1422" y="1816"/>
                  </a:lnTo>
                  <a:lnTo>
                    <a:pt x="1444" y="1827"/>
                  </a:lnTo>
                  <a:lnTo>
                    <a:pt x="1469" y="1837"/>
                  </a:lnTo>
                  <a:lnTo>
                    <a:pt x="1491" y="1848"/>
                  </a:lnTo>
                  <a:lnTo>
                    <a:pt x="1490" y="1839"/>
                  </a:lnTo>
                  <a:lnTo>
                    <a:pt x="1490" y="1831"/>
                  </a:lnTo>
                  <a:lnTo>
                    <a:pt x="1491" y="1822"/>
                  </a:lnTo>
                  <a:lnTo>
                    <a:pt x="1494" y="1813"/>
                  </a:lnTo>
                  <a:lnTo>
                    <a:pt x="1496" y="1803"/>
                  </a:lnTo>
                  <a:lnTo>
                    <a:pt x="1500" y="1793"/>
                  </a:lnTo>
                  <a:lnTo>
                    <a:pt x="1505" y="1784"/>
                  </a:lnTo>
                  <a:lnTo>
                    <a:pt x="1510" y="1775"/>
                  </a:lnTo>
                  <a:lnTo>
                    <a:pt x="1514" y="1766"/>
                  </a:lnTo>
                  <a:lnTo>
                    <a:pt x="1520" y="1759"/>
                  </a:lnTo>
                  <a:lnTo>
                    <a:pt x="1525" y="1751"/>
                  </a:lnTo>
                  <a:lnTo>
                    <a:pt x="1531" y="1745"/>
                  </a:lnTo>
                  <a:lnTo>
                    <a:pt x="1537" y="1740"/>
                  </a:lnTo>
                  <a:lnTo>
                    <a:pt x="1543" y="1737"/>
                  </a:lnTo>
                  <a:lnTo>
                    <a:pt x="1549" y="1734"/>
                  </a:lnTo>
                  <a:lnTo>
                    <a:pt x="1553" y="1734"/>
                  </a:lnTo>
                  <a:lnTo>
                    <a:pt x="1558" y="1736"/>
                  </a:lnTo>
                  <a:lnTo>
                    <a:pt x="1561" y="1736"/>
                  </a:lnTo>
                  <a:lnTo>
                    <a:pt x="1566" y="1737"/>
                  </a:lnTo>
                  <a:lnTo>
                    <a:pt x="1569" y="1739"/>
                  </a:lnTo>
                  <a:lnTo>
                    <a:pt x="1570" y="1740"/>
                  </a:lnTo>
                  <a:lnTo>
                    <a:pt x="1573" y="1743"/>
                  </a:lnTo>
                  <a:lnTo>
                    <a:pt x="1575" y="1745"/>
                  </a:lnTo>
                  <a:lnTo>
                    <a:pt x="1576" y="1748"/>
                  </a:lnTo>
                  <a:lnTo>
                    <a:pt x="1578" y="1750"/>
                  </a:lnTo>
                  <a:lnTo>
                    <a:pt x="1579" y="1753"/>
                  </a:lnTo>
                  <a:lnTo>
                    <a:pt x="1582" y="1754"/>
                  </a:lnTo>
                  <a:lnTo>
                    <a:pt x="1584" y="1756"/>
                  </a:lnTo>
                  <a:lnTo>
                    <a:pt x="1585" y="1759"/>
                  </a:lnTo>
                  <a:lnTo>
                    <a:pt x="1588" y="1760"/>
                  </a:lnTo>
                  <a:lnTo>
                    <a:pt x="1590" y="1762"/>
                  </a:lnTo>
                  <a:lnTo>
                    <a:pt x="1594" y="1762"/>
                  </a:lnTo>
                  <a:lnTo>
                    <a:pt x="1597" y="1763"/>
                  </a:lnTo>
                  <a:lnTo>
                    <a:pt x="1602" y="1763"/>
                  </a:lnTo>
                  <a:lnTo>
                    <a:pt x="1607" y="1765"/>
                  </a:lnTo>
                  <a:lnTo>
                    <a:pt x="1610" y="1765"/>
                  </a:lnTo>
                  <a:lnTo>
                    <a:pt x="1614" y="1765"/>
                  </a:lnTo>
                  <a:lnTo>
                    <a:pt x="1617" y="1765"/>
                  </a:lnTo>
                  <a:lnTo>
                    <a:pt x="1622" y="1765"/>
                  </a:lnTo>
                  <a:lnTo>
                    <a:pt x="1625" y="1765"/>
                  </a:lnTo>
                  <a:lnTo>
                    <a:pt x="1628" y="1763"/>
                  </a:lnTo>
                  <a:lnTo>
                    <a:pt x="1632" y="1763"/>
                  </a:lnTo>
                  <a:lnTo>
                    <a:pt x="1635" y="1762"/>
                  </a:lnTo>
                  <a:lnTo>
                    <a:pt x="1640" y="1760"/>
                  </a:lnTo>
                  <a:lnTo>
                    <a:pt x="1643" y="1760"/>
                  </a:lnTo>
                  <a:lnTo>
                    <a:pt x="1646" y="1759"/>
                  </a:lnTo>
                  <a:lnTo>
                    <a:pt x="1650" y="1757"/>
                  </a:lnTo>
                  <a:lnTo>
                    <a:pt x="1654" y="1754"/>
                  </a:lnTo>
                  <a:lnTo>
                    <a:pt x="1660" y="1751"/>
                  </a:lnTo>
                  <a:lnTo>
                    <a:pt x="1664" y="1748"/>
                  </a:lnTo>
                  <a:lnTo>
                    <a:pt x="1669" y="1745"/>
                  </a:lnTo>
                  <a:lnTo>
                    <a:pt x="1673" y="1742"/>
                  </a:lnTo>
                  <a:lnTo>
                    <a:pt x="1678" y="1739"/>
                  </a:lnTo>
                  <a:lnTo>
                    <a:pt x="1682" y="1736"/>
                  </a:lnTo>
                  <a:lnTo>
                    <a:pt x="1685" y="1731"/>
                  </a:lnTo>
                  <a:lnTo>
                    <a:pt x="1688" y="1727"/>
                  </a:lnTo>
                  <a:lnTo>
                    <a:pt x="1691" y="1722"/>
                  </a:lnTo>
                  <a:lnTo>
                    <a:pt x="1694" y="1718"/>
                  </a:lnTo>
                  <a:lnTo>
                    <a:pt x="1696" y="1713"/>
                  </a:lnTo>
                  <a:lnTo>
                    <a:pt x="1699" y="1709"/>
                  </a:lnTo>
                  <a:lnTo>
                    <a:pt x="1700" y="1703"/>
                  </a:lnTo>
                  <a:lnTo>
                    <a:pt x="1702" y="1696"/>
                  </a:lnTo>
                  <a:lnTo>
                    <a:pt x="1704" y="1690"/>
                  </a:lnTo>
                  <a:lnTo>
                    <a:pt x="1704" y="1684"/>
                  </a:lnTo>
                  <a:close/>
                  <a:moveTo>
                    <a:pt x="1508" y="1522"/>
                  </a:moveTo>
                  <a:lnTo>
                    <a:pt x="1499" y="1527"/>
                  </a:lnTo>
                  <a:lnTo>
                    <a:pt x="1491" y="1531"/>
                  </a:lnTo>
                  <a:lnTo>
                    <a:pt x="1482" y="1534"/>
                  </a:lnTo>
                  <a:lnTo>
                    <a:pt x="1475" y="1539"/>
                  </a:lnTo>
                  <a:lnTo>
                    <a:pt x="1466" y="1543"/>
                  </a:lnTo>
                  <a:lnTo>
                    <a:pt x="1458" y="1546"/>
                  </a:lnTo>
                  <a:lnTo>
                    <a:pt x="1450" y="1551"/>
                  </a:lnTo>
                  <a:lnTo>
                    <a:pt x="1443" y="1554"/>
                  </a:lnTo>
                  <a:lnTo>
                    <a:pt x="1437" y="1559"/>
                  </a:lnTo>
                  <a:lnTo>
                    <a:pt x="1429" y="1562"/>
                  </a:lnTo>
                  <a:lnTo>
                    <a:pt x="1423" y="1566"/>
                  </a:lnTo>
                  <a:lnTo>
                    <a:pt x="1417" y="1571"/>
                  </a:lnTo>
                  <a:lnTo>
                    <a:pt x="1411" y="1575"/>
                  </a:lnTo>
                  <a:lnTo>
                    <a:pt x="1406" y="1580"/>
                  </a:lnTo>
                  <a:lnTo>
                    <a:pt x="1402" y="1584"/>
                  </a:lnTo>
                  <a:lnTo>
                    <a:pt x="1399" y="1589"/>
                  </a:lnTo>
                  <a:lnTo>
                    <a:pt x="1396" y="1592"/>
                  </a:lnTo>
                  <a:lnTo>
                    <a:pt x="1394" y="1593"/>
                  </a:lnTo>
                  <a:lnTo>
                    <a:pt x="1393" y="1596"/>
                  </a:lnTo>
                  <a:lnTo>
                    <a:pt x="1391" y="1598"/>
                  </a:lnTo>
                  <a:lnTo>
                    <a:pt x="1391" y="1601"/>
                  </a:lnTo>
                  <a:lnTo>
                    <a:pt x="1390" y="1602"/>
                  </a:lnTo>
                  <a:lnTo>
                    <a:pt x="1388" y="1606"/>
                  </a:lnTo>
                  <a:lnTo>
                    <a:pt x="1388" y="1609"/>
                  </a:lnTo>
                  <a:lnTo>
                    <a:pt x="1387" y="1610"/>
                  </a:lnTo>
                  <a:lnTo>
                    <a:pt x="1385" y="1613"/>
                  </a:lnTo>
                  <a:lnTo>
                    <a:pt x="1385" y="1616"/>
                  </a:lnTo>
                  <a:lnTo>
                    <a:pt x="1384" y="1619"/>
                  </a:lnTo>
                  <a:lnTo>
                    <a:pt x="1384" y="1622"/>
                  </a:lnTo>
                  <a:lnTo>
                    <a:pt x="1382" y="1627"/>
                  </a:lnTo>
                  <a:lnTo>
                    <a:pt x="1382" y="1630"/>
                  </a:lnTo>
                  <a:lnTo>
                    <a:pt x="1381" y="1634"/>
                  </a:lnTo>
                  <a:lnTo>
                    <a:pt x="1382" y="1640"/>
                  </a:lnTo>
                  <a:lnTo>
                    <a:pt x="1382" y="1648"/>
                  </a:lnTo>
                  <a:lnTo>
                    <a:pt x="1384" y="1654"/>
                  </a:lnTo>
                  <a:lnTo>
                    <a:pt x="1385" y="1660"/>
                  </a:lnTo>
                  <a:lnTo>
                    <a:pt x="1387" y="1666"/>
                  </a:lnTo>
                  <a:lnTo>
                    <a:pt x="1388" y="1672"/>
                  </a:lnTo>
                  <a:lnTo>
                    <a:pt x="1391" y="1678"/>
                  </a:lnTo>
                  <a:lnTo>
                    <a:pt x="1393" y="1684"/>
                  </a:lnTo>
                  <a:lnTo>
                    <a:pt x="1396" y="1689"/>
                  </a:lnTo>
                  <a:lnTo>
                    <a:pt x="1399" y="1693"/>
                  </a:lnTo>
                  <a:lnTo>
                    <a:pt x="1403" y="1698"/>
                  </a:lnTo>
                  <a:lnTo>
                    <a:pt x="1406" y="1701"/>
                  </a:lnTo>
                  <a:lnTo>
                    <a:pt x="1411" y="1704"/>
                  </a:lnTo>
                  <a:lnTo>
                    <a:pt x="1416" y="1707"/>
                  </a:lnTo>
                  <a:lnTo>
                    <a:pt x="1422" y="1709"/>
                  </a:lnTo>
                  <a:lnTo>
                    <a:pt x="1428" y="1710"/>
                  </a:lnTo>
                  <a:lnTo>
                    <a:pt x="1435" y="1709"/>
                  </a:lnTo>
                  <a:lnTo>
                    <a:pt x="1441" y="1707"/>
                  </a:lnTo>
                  <a:lnTo>
                    <a:pt x="1446" y="1704"/>
                  </a:lnTo>
                  <a:lnTo>
                    <a:pt x="1449" y="1699"/>
                  </a:lnTo>
                  <a:lnTo>
                    <a:pt x="1452" y="1695"/>
                  </a:lnTo>
                  <a:lnTo>
                    <a:pt x="1453" y="1689"/>
                  </a:lnTo>
                  <a:lnTo>
                    <a:pt x="1455" y="1681"/>
                  </a:lnTo>
                  <a:lnTo>
                    <a:pt x="1456" y="1674"/>
                  </a:lnTo>
                  <a:lnTo>
                    <a:pt x="1458" y="1666"/>
                  </a:lnTo>
                  <a:lnTo>
                    <a:pt x="1458" y="1659"/>
                  </a:lnTo>
                  <a:lnTo>
                    <a:pt x="1458" y="1649"/>
                  </a:lnTo>
                  <a:lnTo>
                    <a:pt x="1460" y="1640"/>
                  </a:lnTo>
                  <a:lnTo>
                    <a:pt x="1461" y="1633"/>
                  </a:lnTo>
                  <a:lnTo>
                    <a:pt x="1461" y="1624"/>
                  </a:lnTo>
                  <a:lnTo>
                    <a:pt x="1464" y="1616"/>
                  </a:lnTo>
                  <a:lnTo>
                    <a:pt x="1466" y="1610"/>
                  </a:lnTo>
                  <a:lnTo>
                    <a:pt x="1469" y="1602"/>
                  </a:lnTo>
                  <a:lnTo>
                    <a:pt x="1472" y="1596"/>
                  </a:lnTo>
                  <a:lnTo>
                    <a:pt x="1473" y="1590"/>
                  </a:lnTo>
                  <a:lnTo>
                    <a:pt x="1476" y="1584"/>
                  </a:lnTo>
                  <a:lnTo>
                    <a:pt x="1479" y="1578"/>
                  </a:lnTo>
                  <a:lnTo>
                    <a:pt x="1481" y="1574"/>
                  </a:lnTo>
                  <a:lnTo>
                    <a:pt x="1484" y="1568"/>
                  </a:lnTo>
                  <a:lnTo>
                    <a:pt x="1487" y="1563"/>
                  </a:lnTo>
                  <a:lnTo>
                    <a:pt x="1488" y="1557"/>
                  </a:lnTo>
                  <a:lnTo>
                    <a:pt x="1491" y="1552"/>
                  </a:lnTo>
                  <a:lnTo>
                    <a:pt x="1494" y="1548"/>
                  </a:lnTo>
                  <a:lnTo>
                    <a:pt x="1496" y="1543"/>
                  </a:lnTo>
                  <a:lnTo>
                    <a:pt x="1499" y="1537"/>
                  </a:lnTo>
                  <a:lnTo>
                    <a:pt x="1502" y="1533"/>
                  </a:lnTo>
                  <a:lnTo>
                    <a:pt x="1505" y="1527"/>
                  </a:lnTo>
                  <a:lnTo>
                    <a:pt x="1508" y="1522"/>
                  </a:lnTo>
                  <a:close/>
                  <a:moveTo>
                    <a:pt x="964" y="913"/>
                  </a:moveTo>
                  <a:lnTo>
                    <a:pt x="981" y="911"/>
                  </a:lnTo>
                  <a:lnTo>
                    <a:pt x="999" y="910"/>
                  </a:lnTo>
                  <a:lnTo>
                    <a:pt x="1017" y="910"/>
                  </a:lnTo>
                  <a:lnTo>
                    <a:pt x="1034" y="911"/>
                  </a:lnTo>
                  <a:lnTo>
                    <a:pt x="1053" y="913"/>
                  </a:lnTo>
                  <a:lnTo>
                    <a:pt x="1072" y="914"/>
                  </a:lnTo>
                  <a:lnTo>
                    <a:pt x="1091" y="917"/>
                  </a:lnTo>
                  <a:lnTo>
                    <a:pt x="1111" y="920"/>
                  </a:lnTo>
                  <a:lnTo>
                    <a:pt x="1131" y="925"/>
                  </a:lnTo>
                  <a:lnTo>
                    <a:pt x="1152" y="929"/>
                  </a:lnTo>
                  <a:lnTo>
                    <a:pt x="1172" y="935"/>
                  </a:lnTo>
                  <a:lnTo>
                    <a:pt x="1193" y="941"/>
                  </a:lnTo>
                  <a:lnTo>
                    <a:pt x="1214" y="949"/>
                  </a:lnTo>
                  <a:lnTo>
                    <a:pt x="1235" y="955"/>
                  </a:lnTo>
                  <a:lnTo>
                    <a:pt x="1256" y="964"/>
                  </a:lnTo>
                  <a:lnTo>
                    <a:pt x="1278" y="973"/>
                  </a:lnTo>
                  <a:lnTo>
                    <a:pt x="1278" y="966"/>
                  </a:lnTo>
                  <a:lnTo>
                    <a:pt x="1276" y="960"/>
                  </a:lnTo>
                  <a:lnTo>
                    <a:pt x="1275" y="954"/>
                  </a:lnTo>
                  <a:lnTo>
                    <a:pt x="1275" y="946"/>
                  </a:lnTo>
                  <a:lnTo>
                    <a:pt x="1273" y="940"/>
                  </a:lnTo>
                  <a:lnTo>
                    <a:pt x="1272" y="934"/>
                  </a:lnTo>
                  <a:lnTo>
                    <a:pt x="1272" y="928"/>
                  </a:lnTo>
                  <a:lnTo>
                    <a:pt x="1270" y="920"/>
                  </a:lnTo>
                  <a:lnTo>
                    <a:pt x="1270" y="914"/>
                  </a:lnTo>
                  <a:lnTo>
                    <a:pt x="1269" y="908"/>
                  </a:lnTo>
                  <a:lnTo>
                    <a:pt x="1267" y="901"/>
                  </a:lnTo>
                  <a:lnTo>
                    <a:pt x="1267" y="894"/>
                  </a:lnTo>
                  <a:lnTo>
                    <a:pt x="1266" y="888"/>
                  </a:lnTo>
                  <a:lnTo>
                    <a:pt x="1266" y="881"/>
                  </a:lnTo>
                  <a:lnTo>
                    <a:pt x="1264" y="875"/>
                  </a:lnTo>
                  <a:lnTo>
                    <a:pt x="1262" y="867"/>
                  </a:lnTo>
                  <a:lnTo>
                    <a:pt x="1246" y="861"/>
                  </a:lnTo>
                  <a:lnTo>
                    <a:pt x="1229" y="854"/>
                  </a:lnTo>
                  <a:lnTo>
                    <a:pt x="1211" y="847"/>
                  </a:lnTo>
                  <a:lnTo>
                    <a:pt x="1194" y="841"/>
                  </a:lnTo>
                  <a:lnTo>
                    <a:pt x="1176" y="837"/>
                  </a:lnTo>
                  <a:lnTo>
                    <a:pt x="1158" y="831"/>
                  </a:lnTo>
                  <a:lnTo>
                    <a:pt x="1140" y="826"/>
                  </a:lnTo>
                  <a:lnTo>
                    <a:pt x="1122" y="823"/>
                  </a:lnTo>
                  <a:lnTo>
                    <a:pt x="1103" y="819"/>
                  </a:lnTo>
                  <a:lnTo>
                    <a:pt x="1085" y="816"/>
                  </a:lnTo>
                  <a:lnTo>
                    <a:pt x="1067" y="814"/>
                  </a:lnTo>
                  <a:lnTo>
                    <a:pt x="1049" y="813"/>
                  </a:lnTo>
                  <a:lnTo>
                    <a:pt x="1029" y="811"/>
                  </a:lnTo>
                  <a:lnTo>
                    <a:pt x="1011" y="811"/>
                  </a:lnTo>
                  <a:lnTo>
                    <a:pt x="991" y="811"/>
                  </a:lnTo>
                  <a:lnTo>
                    <a:pt x="971" y="813"/>
                  </a:lnTo>
                  <a:lnTo>
                    <a:pt x="921" y="816"/>
                  </a:lnTo>
                  <a:lnTo>
                    <a:pt x="870" y="822"/>
                  </a:lnTo>
                  <a:lnTo>
                    <a:pt x="818" y="828"/>
                  </a:lnTo>
                  <a:lnTo>
                    <a:pt x="767" y="838"/>
                  </a:lnTo>
                  <a:lnTo>
                    <a:pt x="717" y="849"/>
                  </a:lnTo>
                  <a:lnTo>
                    <a:pt x="670" y="864"/>
                  </a:lnTo>
                  <a:lnTo>
                    <a:pt x="623" y="881"/>
                  </a:lnTo>
                  <a:lnTo>
                    <a:pt x="580" y="901"/>
                  </a:lnTo>
                  <a:lnTo>
                    <a:pt x="540" y="923"/>
                  </a:lnTo>
                  <a:lnTo>
                    <a:pt x="503" y="949"/>
                  </a:lnTo>
                  <a:lnTo>
                    <a:pt x="470" y="978"/>
                  </a:lnTo>
                  <a:lnTo>
                    <a:pt x="443" y="1010"/>
                  </a:lnTo>
                  <a:lnTo>
                    <a:pt x="420" y="1046"/>
                  </a:lnTo>
                  <a:lnTo>
                    <a:pt x="402" y="1085"/>
                  </a:lnTo>
                  <a:lnTo>
                    <a:pt x="390" y="1129"/>
                  </a:lnTo>
                  <a:lnTo>
                    <a:pt x="385" y="1178"/>
                  </a:lnTo>
                  <a:lnTo>
                    <a:pt x="385" y="1181"/>
                  </a:lnTo>
                  <a:lnTo>
                    <a:pt x="385" y="1184"/>
                  </a:lnTo>
                  <a:lnTo>
                    <a:pt x="385" y="1189"/>
                  </a:lnTo>
                  <a:lnTo>
                    <a:pt x="386" y="1192"/>
                  </a:lnTo>
                  <a:lnTo>
                    <a:pt x="386" y="1195"/>
                  </a:lnTo>
                  <a:lnTo>
                    <a:pt x="386" y="1198"/>
                  </a:lnTo>
                  <a:lnTo>
                    <a:pt x="386" y="1201"/>
                  </a:lnTo>
                  <a:lnTo>
                    <a:pt x="388" y="1204"/>
                  </a:lnTo>
                  <a:lnTo>
                    <a:pt x="388" y="1208"/>
                  </a:lnTo>
                  <a:lnTo>
                    <a:pt x="390" y="1211"/>
                  </a:lnTo>
                  <a:lnTo>
                    <a:pt x="390" y="1214"/>
                  </a:lnTo>
                  <a:lnTo>
                    <a:pt x="391" y="1217"/>
                  </a:lnTo>
                  <a:lnTo>
                    <a:pt x="393" y="1220"/>
                  </a:lnTo>
                  <a:lnTo>
                    <a:pt x="393" y="1223"/>
                  </a:lnTo>
                  <a:lnTo>
                    <a:pt x="394" y="1228"/>
                  </a:lnTo>
                  <a:lnTo>
                    <a:pt x="396" y="1231"/>
                  </a:lnTo>
                  <a:lnTo>
                    <a:pt x="411" y="1220"/>
                  </a:lnTo>
                  <a:lnTo>
                    <a:pt x="424" y="1210"/>
                  </a:lnTo>
                  <a:lnTo>
                    <a:pt x="441" y="1201"/>
                  </a:lnTo>
                  <a:lnTo>
                    <a:pt x="456" y="1192"/>
                  </a:lnTo>
                  <a:lnTo>
                    <a:pt x="471" y="1183"/>
                  </a:lnTo>
                  <a:lnTo>
                    <a:pt x="487" y="1173"/>
                  </a:lnTo>
                  <a:lnTo>
                    <a:pt x="503" y="1164"/>
                  </a:lnTo>
                  <a:lnTo>
                    <a:pt x="518" y="1155"/>
                  </a:lnTo>
                  <a:lnTo>
                    <a:pt x="535" y="1148"/>
                  </a:lnTo>
                  <a:lnTo>
                    <a:pt x="550" y="1140"/>
                  </a:lnTo>
                  <a:lnTo>
                    <a:pt x="567" y="1134"/>
                  </a:lnTo>
                  <a:lnTo>
                    <a:pt x="582" y="1126"/>
                  </a:lnTo>
                  <a:lnTo>
                    <a:pt x="597" y="1120"/>
                  </a:lnTo>
                  <a:lnTo>
                    <a:pt x="614" y="1116"/>
                  </a:lnTo>
                  <a:lnTo>
                    <a:pt x="629" y="1110"/>
                  </a:lnTo>
                  <a:lnTo>
                    <a:pt x="644" y="1105"/>
                  </a:lnTo>
                  <a:lnTo>
                    <a:pt x="652" y="1084"/>
                  </a:lnTo>
                  <a:lnTo>
                    <a:pt x="662" y="1063"/>
                  </a:lnTo>
                  <a:lnTo>
                    <a:pt x="673" y="1045"/>
                  </a:lnTo>
                  <a:lnTo>
                    <a:pt x="685" y="1029"/>
                  </a:lnTo>
                  <a:lnTo>
                    <a:pt x="700" y="1014"/>
                  </a:lnTo>
                  <a:lnTo>
                    <a:pt x="714" y="1001"/>
                  </a:lnTo>
                  <a:lnTo>
                    <a:pt x="731" y="988"/>
                  </a:lnTo>
                  <a:lnTo>
                    <a:pt x="749" y="978"/>
                  </a:lnTo>
                  <a:lnTo>
                    <a:pt x="767" y="969"/>
                  </a:lnTo>
                  <a:lnTo>
                    <a:pt x="785" y="960"/>
                  </a:lnTo>
                  <a:lnTo>
                    <a:pt x="805" y="952"/>
                  </a:lnTo>
                  <a:lnTo>
                    <a:pt x="826" y="946"/>
                  </a:lnTo>
                  <a:lnTo>
                    <a:pt x="847" y="938"/>
                  </a:lnTo>
                  <a:lnTo>
                    <a:pt x="868" y="932"/>
                  </a:lnTo>
                  <a:lnTo>
                    <a:pt x="891" y="928"/>
                  </a:lnTo>
                  <a:lnTo>
                    <a:pt x="914" y="923"/>
                  </a:lnTo>
                  <a:lnTo>
                    <a:pt x="911" y="919"/>
                  </a:lnTo>
                  <a:lnTo>
                    <a:pt x="906" y="914"/>
                  </a:lnTo>
                  <a:lnTo>
                    <a:pt x="903" y="911"/>
                  </a:lnTo>
                  <a:lnTo>
                    <a:pt x="900" y="907"/>
                  </a:lnTo>
                  <a:lnTo>
                    <a:pt x="896" y="904"/>
                  </a:lnTo>
                  <a:lnTo>
                    <a:pt x="893" y="901"/>
                  </a:lnTo>
                  <a:lnTo>
                    <a:pt x="890" y="899"/>
                  </a:lnTo>
                  <a:lnTo>
                    <a:pt x="885" y="896"/>
                  </a:lnTo>
                  <a:lnTo>
                    <a:pt x="882" y="893"/>
                  </a:lnTo>
                  <a:lnTo>
                    <a:pt x="879" y="891"/>
                  </a:lnTo>
                  <a:lnTo>
                    <a:pt x="878" y="888"/>
                  </a:lnTo>
                  <a:lnTo>
                    <a:pt x="874" y="887"/>
                  </a:lnTo>
                  <a:lnTo>
                    <a:pt x="873" y="884"/>
                  </a:lnTo>
                  <a:lnTo>
                    <a:pt x="870" y="882"/>
                  </a:lnTo>
                  <a:lnTo>
                    <a:pt x="868" y="881"/>
                  </a:lnTo>
                  <a:lnTo>
                    <a:pt x="867" y="879"/>
                  </a:lnTo>
                  <a:lnTo>
                    <a:pt x="867" y="876"/>
                  </a:lnTo>
                  <a:lnTo>
                    <a:pt x="868" y="873"/>
                  </a:lnTo>
                  <a:lnTo>
                    <a:pt x="870" y="870"/>
                  </a:lnTo>
                  <a:lnTo>
                    <a:pt x="871" y="866"/>
                  </a:lnTo>
                  <a:lnTo>
                    <a:pt x="874" y="861"/>
                  </a:lnTo>
                  <a:lnTo>
                    <a:pt x="878" y="858"/>
                  </a:lnTo>
                  <a:lnTo>
                    <a:pt x="881" y="854"/>
                  </a:lnTo>
                  <a:lnTo>
                    <a:pt x="884" y="849"/>
                  </a:lnTo>
                  <a:lnTo>
                    <a:pt x="887" y="846"/>
                  </a:lnTo>
                  <a:lnTo>
                    <a:pt x="890" y="841"/>
                  </a:lnTo>
                  <a:lnTo>
                    <a:pt x="891" y="838"/>
                  </a:lnTo>
                  <a:lnTo>
                    <a:pt x="894" y="835"/>
                  </a:lnTo>
                  <a:lnTo>
                    <a:pt x="896" y="832"/>
                  </a:lnTo>
                  <a:lnTo>
                    <a:pt x="897" y="831"/>
                  </a:lnTo>
                  <a:lnTo>
                    <a:pt x="899" y="831"/>
                  </a:lnTo>
                  <a:lnTo>
                    <a:pt x="899" y="829"/>
                  </a:lnTo>
                  <a:lnTo>
                    <a:pt x="905" y="834"/>
                  </a:lnTo>
                  <a:lnTo>
                    <a:pt x="909" y="837"/>
                  </a:lnTo>
                  <a:lnTo>
                    <a:pt x="915" y="841"/>
                  </a:lnTo>
                  <a:lnTo>
                    <a:pt x="920" y="846"/>
                  </a:lnTo>
                  <a:lnTo>
                    <a:pt x="925" y="851"/>
                  </a:lnTo>
                  <a:lnTo>
                    <a:pt x="929" y="855"/>
                  </a:lnTo>
                  <a:lnTo>
                    <a:pt x="934" y="860"/>
                  </a:lnTo>
                  <a:lnTo>
                    <a:pt x="938" y="864"/>
                  </a:lnTo>
                  <a:lnTo>
                    <a:pt x="941" y="870"/>
                  </a:lnTo>
                  <a:lnTo>
                    <a:pt x="946" y="875"/>
                  </a:lnTo>
                  <a:lnTo>
                    <a:pt x="949" y="881"/>
                  </a:lnTo>
                  <a:lnTo>
                    <a:pt x="952" y="887"/>
                  </a:lnTo>
                  <a:lnTo>
                    <a:pt x="956" y="893"/>
                  </a:lnTo>
                  <a:lnTo>
                    <a:pt x="959" y="899"/>
                  </a:lnTo>
                  <a:lnTo>
                    <a:pt x="961" y="905"/>
                  </a:lnTo>
                  <a:lnTo>
                    <a:pt x="964" y="913"/>
                  </a:lnTo>
                  <a:close/>
                  <a:moveTo>
                    <a:pt x="1369" y="1066"/>
                  </a:moveTo>
                  <a:lnTo>
                    <a:pt x="1366" y="1064"/>
                  </a:lnTo>
                  <a:lnTo>
                    <a:pt x="1361" y="1063"/>
                  </a:lnTo>
                  <a:lnTo>
                    <a:pt x="1358" y="1061"/>
                  </a:lnTo>
                  <a:lnTo>
                    <a:pt x="1355" y="1060"/>
                  </a:lnTo>
                  <a:lnTo>
                    <a:pt x="1350" y="1058"/>
                  </a:lnTo>
                  <a:lnTo>
                    <a:pt x="1347" y="1057"/>
                  </a:lnTo>
                  <a:lnTo>
                    <a:pt x="1344" y="1054"/>
                  </a:lnTo>
                  <a:lnTo>
                    <a:pt x="1340" y="1052"/>
                  </a:lnTo>
                  <a:lnTo>
                    <a:pt x="1337" y="1051"/>
                  </a:lnTo>
                  <a:lnTo>
                    <a:pt x="1332" y="1049"/>
                  </a:lnTo>
                  <a:lnTo>
                    <a:pt x="1329" y="1048"/>
                  </a:lnTo>
                  <a:lnTo>
                    <a:pt x="1326" y="1045"/>
                  </a:lnTo>
                  <a:lnTo>
                    <a:pt x="1322" y="1043"/>
                  </a:lnTo>
                  <a:lnTo>
                    <a:pt x="1319" y="1042"/>
                  </a:lnTo>
                  <a:lnTo>
                    <a:pt x="1314" y="1040"/>
                  </a:lnTo>
                  <a:lnTo>
                    <a:pt x="1311" y="1038"/>
                  </a:lnTo>
                  <a:lnTo>
                    <a:pt x="1311" y="1040"/>
                  </a:lnTo>
                  <a:lnTo>
                    <a:pt x="1311" y="1042"/>
                  </a:lnTo>
                  <a:lnTo>
                    <a:pt x="1311" y="1043"/>
                  </a:lnTo>
                  <a:lnTo>
                    <a:pt x="1311" y="1045"/>
                  </a:lnTo>
                  <a:lnTo>
                    <a:pt x="1311" y="1048"/>
                  </a:lnTo>
                  <a:lnTo>
                    <a:pt x="1311" y="1049"/>
                  </a:lnTo>
                  <a:lnTo>
                    <a:pt x="1311" y="1051"/>
                  </a:lnTo>
                  <a:lnTo>
                    <a:pt x="1311" y="1052"/>
                  </a:lnTo>
                  <a:lnTo>
                    <a:pt x="1312" y="1054"/>
                  </a:lnTo>
                  <a:lnTo>
                    <a:pt x="1312" y="1057"/>
                  </a:lnTo>
                  <a:lnTo>
                    <a:pt x="1312" y="1058"/>
                  </a:lnTo>
                  <a:lnTo>
                    <a:pt x="1312" y="1060"/>
                  </a:lnTo>
                  <a:lnTo>
                    <a:pt x="1312" y="1061"/>
                  </a:lnTo>
                  <a:lnTo>
                    <a:pt x="1312" y="1063"/>
                  </a:lnTo>
                  <a:lnTo>
                    <a:pt x="1312" y="1064"/>
                  </a:lnTo>
                  <a:lnTo>
                    <a:pt x="1312" y="1066"/>
                  </a:lnTo>
                  <a:lnTo>
                    <a:pt x="1317" y="1066"/>
                  </a:lnTo>
                  <a:lnTo>
                    <a:pt x="1320" y="1066"/>
                  </a:lnTo>
                  <a:lnTo>
                    <a:pt x="1325" y="1066"/>
                  </a:lnTo>
                  <a:lnTo>
                    <a:pt x="1328" y="1067"/>
                  </a:lnTo>
                  <a:lnTo>
                    <a:pt x="1331" y="1067"/>
                  </a:lnTo>
                  <a:lnTo>
                    <a:pt x="1335" y="1067"/>
                  </a:lnTo>
                  <a:lnTo>
                    <a:pt x="1338" y="1067"/>
                  </a:lnTo>
                  <a:lnTo>
                    <a:pt x="1341" y="1067"/>
                  </a:lnTo>
                  <a:lnTo>
                    <a:pt x="1344" y="1067"/>
                  </a:lnTo>
                  <a:lnTo>
                    <a:pt x="1349" y="1067"/>
                  </a:lnTo>
                  <a:lnTo>
                    <a:pt x="1352" y="1067"/>
                  </a:lnTo>
                  <a:lnTo>
                    <a:pt x="1355" y="1067"/>
                  </a:lnTo>
                  <a:lnTo>
                    <a:pt x="1358" y="1066"/>
                  </a:lnTo>
                  <a:lnTo>
                    <a:pt x="1361" y="1066"/>
                  </a:lnTo>
                  <a:lnTo>
                    <a:pt x="1366" y="1066"/>
                  </a:lnTo>
                  <a:lnTo>
                    <a:pt x="1369" y="1066"/>
                  </a:lnTo>
                  <a:close/>
                  <a:moveTo>
                    <a:pt x="928" y="943"/>
                  </a:moveTo>
                  <a:lnTo>
                    <a:pt x="908" y="946"/>
                  </a:lnTo>
                  <a:lnTo>
                    <a:pt x="890" y="951"/>
                  </a:lnTo>
                  <a:lnTo>
                    <a:pt x="871" y="955"/>
                  </a:lnTo>
                  <a:lnTo>
                    <a:pt x="853" y="960"/>
                  </a:lnTo>
                  <a:lnTo>
                    <a:pt x="837" y="966"/>
                  </a:lnTo>
                  <a:lnTo>
                    <a:pt x="820" y="972"/>
                  </a:lnTo>
                  <a:lnTo>
                    <a:pt x="803" y="979"/>
                  </a:lnTo>
                  <a:lnTo>
                    <a:pt x="788" y="987"/>
                  </a:lnTo>
                  <a:lnTo>
                    <a:pt x="774" y="996"/>
                  </a:lnTo>
                  <a:lnTo>
                    <a:pt x="761" y="1007"/>
                  </a:lnTo>
                  <a:lnTo>
                    <a:pt x="749" y="1017"/>
                  </a:lnTo>
                  <a:lnTo>
                    <a:pt x="737" y="1029"/>
                  </a:lnTo>
                  <a:lnTo>
                    <a:pt x="727" y="1043"/>
                  </a:lnTo>
                  <a:lnTo>
                    <a:pt x="718" y="1058"/>
                  </a:lnTo>
                  <a:lnTo>
                    <a:pt x="712" y="1075"/>
                  </a:lnTo>
                  <a:lnTo>
                    <a:pt x="706" y="1093"/>
                  </a:lnTo>
                  <a:lnTo>
                    <a:pt x="709" y="1093"/>
                  </a:lnTo>
                  <a:lnTo>
                    <a:pt x="714" y="1092"/>
                  </a:lnTo>
                  <a:lnTo>
                    <a:pt x="717" y="1092"/>
                  </a:lnTo>
                  <a:lnTo>
                    <a:pt x="721" y="1092"/>
                  </a:lnTo>
                  <a:lnTo>
                    <a:pt x="724" y="1092"/>
                  </a:lnTo>
                  <a:lnTo>
                    <a:pt x="727" y="1092"/>
                  </a:lnTo>
                  <a:lnTo>
                    <a:pt x="732" y="1092"/>
                  </a:lnTo>
                  <a:lnTo>
                    <a:pt x="735" y="1092"/>
                  </a:lnTo>
                  <a:lnTo>
                    <a:pt x="738" y="1093"/>
                  </a:lnTo>
                  <a:lnTo>
                    <a:pt x="741" y="1093"/>
                  </a:lnTo>
                  <a:lnTo>
                    <a:pt x="746" y="1093"/>
                  </a:lnTo>
                  <a:lnTo>
                    <a:pt x="749" y="1093"/>
                  </a:lnTo>
                  <a:lnTo>
                    <a:pt x="752" y="1095"/>
                  </a:lnTo>
                  <a:lnTo>
                    <a:pt x="755" y="1095"/>
                  </a:lnTo>
                  <a:lnTo>
                    <a:pt x="758" y="1095"/>
                  </a:lnTo>
                  <a:lnTo>
                    <a:pt x="762" y="1096"/>
                  </a:lnTo>
                  <a:lnTo>
                    <a:pt x="771" y="1098"/>
                  </a:lnTo>
                  <a:lnTo>
                    <a:pt x="782" y="1101"/>
                  </a:lnTo>
                  <a:lnTo>
                    <a:pt x="791" y="1102"/>
                  </a:lnTo>
                  <a:lnTo>
                    <a:pt x="800" y="1105"/>
                  </a:lnTo>
                  <a:lnTo>
                    <a:pt x="809" y="1108"/>
                  </a:lnTo>
                  <a:lnTo>
                    <a:pt x="817" y="1110"/>
                  </a:lnTo>
                  <a:lnTo>
                    <a:pt x="824" y="1114"/>
                  </a:lnTo>
                  <a:lnTo>
                    <a:pt x="832" y="1117"/>
                  </a:lnTo>
                  <a:lnTo>
                    <a:pt x="840" y="1122"/>
                  </a:lnTo>
                  <a:lnTo>
                    <a:pt x="847" y="1128"/>
                  </a:lnTo>
                  <a:lnTo>
                    <a:pt x="853" y="1134"/>
                  </a:lnTo>
                  <a:lnTo>
                    <a:pt x="861" y="1140"/>
                  </a:lnTo>
                  <a:lnTo>
                    <a:pt x="867" y="1148"/>
                  </a:lnTo>
                  <a:lnTo>
                    <a:pt x="874" y="1157"/>
                  </a:lnTo>
                  <a:lnTo>
                    <a:pt x="882" y="1167"/>
                  </a:lnTo>
                  <a:lnTo>
                    <a:pt x="890" y="1178"/>
                  </a:lnTo>
                  <a:lnTo>
                    <a:pt x="890" y="1172"/>
                  </a:lnTo>
                  <a:lnTo>
                    <a:pt x="891" y="1164"/>
                  </a:lnTo>
                  <a:lnTo>
                    <a:pt x="891" y="1157"/>
                  </a:lnTo>
                  <a:lnTo>
                    <a:pt x="894" y="1149"/>
                  </a:lnTo>
                  <a:lnTo>
                    <a:pt x="897" y="1140"/>
                  </a:lnTo>
                  <a:lnTo>
                    <a:pt x="900" y="1131"/>
                  </a:lnTo>
                  <a:lnTo>
                    <a:pt x="903" y="1123"/>
                  </a:lnTo>
                  <a:lnTo>
                    <a:pt x="908" y="1114"/>
                  </a:lnTo>
                  <a:lnTo>
                    <a:pt x="912" y="1107"/>
                  </a:lnTo>
                  <a:lnTo>
                    <a:pt x="918" y="1099"/>
                  </a:lnTo>
                  <a:lnTo>
                    <a:pt x="925" y="1093"/>
                  </a:lnTo>
                  <a:lnTo>
                    <a:pt x="931" y="1087"/>
                  </a:lnTo>
                  <a:lnTo>
                    <a:pt x="938" y="1081"/>
                  </a:lnTo>
                  <a:lnTo>
                    <a:pt x="946" y="1078"/>
                  </a:lnTo>
                  <a:lnTo>
                    <a:pt x="953" y="1075"/>
                  </a:lnTo>
                  <a:lnTo>
                    <a:pt x="962" y="1073"/>
                  </a:lnTo>
                  <a:lnTo>
                    <a:pt x="967" y="1073"/>
                  </a:lnTo>
                  <a:lnTo>
                    <a:pt x="971" y="1073"/>
                  </a:lnTo>
                  <a:lnTo>
                    <a:pt x="976" y="1076"/>
                  </a:lnTo>
                  <a:lnTo>
                    <a:pt x="981" y="1078"/>
                  </a:lnTo>
                  <a:lnTo>
                    <a:pt x="984" y="1082"/>
                  </a:lnTo>
                  <a:lnTo>
                    <a:pt x="987" y="1085"/>
                  </a:lnTo>
                  <a:lnTo>
                    <a:pt x="990" y="1090"/>
                  </a:lnTo>
                  <a:lnTo>
                    <a:pt x="993" y="1095"/>
                  </a:lnTo>
                  <a:lnTo>
                    <a:pt x="996" y="1099"/>
                  </a:lnTo>
                  <a:lnTo>
                    <a:pt x="999" y="1104"/>
                  </a:lnTo>
                  <a:lnTo>
                    <a:pt x="1002" y="1108"/>
                  </a:lnTo>
                  <a:lnTo>
                    <a:pt x="1005" y="1113"/>
                  </a:lnTo>
                  <a:lnTo>
                    <a:pt x="1009" y="1117"/>
                  </a:lnTo>
                  <a:lnTo>
                    <a:pt x="1012" y="1120"/>
                  </a:lnTo>
                  <a:lnTo>
                    <a:pt x="1017" y="1123"/>
                  </a:lnTo>
                  <a:lnTo>
                    <a:pt x="1023" y="1125"/>
                  </a:lnTo>
                  <a:lnTo>
                    <a:pt x="1032" y="1129"/>
                  </a:lnTo>
                  <a:lnTo>
                    <a:pt x="1043" y="1131"/>
                  </a:lnTo>
                  <a:lnTo>
                    <a:pt x="1052" y="1132"/>
                  </a:lnTo>
                  <a:lnTo>
                    <a:pt x="1061" y="1134"/>
                  </a:lnTo>
                  <a:lnTo>
                    <a:pt x="1072" y="1134"/>
                  </a:lnTo>
                  <a:lnTo>
                    <a:pt x="1081" y="1134"/>
                  </a:lnTo>
                  <a:lnTo>
                    <a:pt x="1090" y="1132"/>
                  </a:lnTo>
                  <a:lnTo>
                    <a:pt x="1099" y="1129"/>
                  </a:lnTo>
                  <a:lnTo>
                    <a:pt x="1108" y="1128"/>
                  </a:lnTo>
                  <a:lnTo>
                    <a:pt x="1115" y="1123"/>
                  </a:lnTo>
                  <a:lnTo>
                    <a:pt x="1125" y="1119"/>
                  </a:lnTo>
                  <a:lnTo>
                    <a:pt x="1132" y="1114"/>
                  </a:lnTo>
                  <a:lnTo>
                    <a:pt x="1140" y="1108"/>
                  </a:lnTo>
                  <a:lnTo>
                    <a:pt x="1147" y="1102"/>
                  </a:lnTo>
                  <a:lnTo>
                    <a:pt x="1153" y="1096"/>
                  </a:lnTo>
                  <a:lnTo>
                    <a:pt x="1159" y="1089"/>
                  </a:lnTo>
                  <a:lnTo>
                    <a:pt x="1147" y="1085"/>
                  </a:lnTo>
                  <a:lnTo>
                    <a:pt x="1135" y="1082"/>
                  </a:lnTo>
                  <a:lnTo>
                    <a:pt x="1125" y="1079"/>
                  </a:lnTo>
                  <a:lnTo>
                    <a:pt x="1115" y="1076"/>
                  </a:lnTo>
                  <a:lnTo>
                    <a:pt x="1108" y="1075"/>
                  </a:lnTo>
                  <a:lnTo>
                    <a:pt x="1100" y="1072"/>
                  </a:lnTo>
                  <a:lnTo>
                    <a:pt x="1093" y="1069"/>
                  </a:lnTo>
                  <a:lnTo>
                    <a:pt x="1085" y="1067"/>
                  </a:lnTo>
                  <a:lnTo>
                    <a:pt x="1078" y="1066"/>
                  </a:lnTo>
                  <a:lnTo>
                    <a:pt x="1070" y="1064"/>
                  </a:lnTo>
                  <a:lnTo>
                    <a:pt x="1062" y="1064"/>
                  </a:lnTo>
                  <a:lnTo>
                    <a:pt x="1052" y="1064"/>
                  </a:lnTo>
                  <a:lnTo>
                    <a:pt x="1041" y="1064"/>
                  </a:lnTo>
                  <a:lnTo>
                    <a:pt x="1029" y="1066"/>
                  </a:lnTo>
                  <a:lnTo>
                    <a:pt x="1015" y="1069"/>
                  </a:lnTo>
                  <a:lnTo>
                    <a:pt x="1000" y="1073"/>
                  </a:lnTo>
                  <a:lnTo>
                    <a:pt x="994" y="1051"/>
                  </a:lnTo>
                  <a:lnTo>
                    <a:pt x="997" y="1046"/>
                  </a:lnTo>
                  <a:lnTo>
                    <a:pt x="1000" y="1042"/>
                  </a:lnTo>
                  <a:lnTo>
                    <a:pt x="1003" y="1038"/>
                  </a:lnTo>
                  <a:lnTo>
                    <a:pt x="1008" y="1034"/>
                  </a:lnTo>
                  <a:lnTo>
                    <a:pt x="1012" y="1029"/>
                  </a:lnTo>
                  <a:lnTo>
                    <a:pt x="1017" y="1026"/>
                  </a:lnTo>
                  <a:lnTo>
                    <a:pt x="1022" y="1022"/>
                  </a:lnTo>
                  <a:lnTo>
                    <a:pt x="1028" y="1017"/>
                  </a:lnTo>
                  <a:lnTo>
                    <a:pt x="1034" y="1014"/>
                  </a:lnTo>
                  <a:lnTo>
                    <a:pt x="1040" y="1011"/>
                  </a:lnTo>
                  <a:lnTo>
                    <a:pt x="1046" y="1008"/>
                  </a:lnTo>
                  <a:lnTo>
                    <a:pt x="1052" y="1007"/>
                  </a:lnTo>
                  <a:lnTo>
                    <a:pt x="1059" y="1005"/>
                  </a:lnTo>
                  <a:lnTo>
                    <a:pt x="1065" y="1004"/>
                  </a:lnTo>
                  <a:lnTo>
                    <a:pt x="1073" y="1002"/>
                  </a:lnTo>
                  <a:lnTo>
                    <a:pt x="1081" y="1002"/>
                  </a:lnTo>
                  <a:lnTo>
                    <a:pt x="1096" y="1004"/>
                  </a:lnTo>
                  <a:lnTo>
                    <a:pt x="1109" y="1007"/>
                  </a:lnTo>
                  <a:lnTo>
                    <a:pt x="1123" y="1010"/>
                  </a:lnTo>
                  <a:lnTo>
                    <a:pt x="1137" y="1013"/>
                  </a:lnTo>
                  <a:lnTo>
                    <a:pt x="1149" y="1017"/>
                  </a:lnTo>
                  <a:lnTo>
                    <a:pt x="1161" y="1023"/>
                  </a:lnTo>
                  <a:lnTo>
                    <a:pt x="1173" y="1028"/>
                  </a:lnTo>
                  <a:lnTo>
                    <a:pt x="1185" y="1032"/>
                  </a:lnTo>
                  <a:lnTo>
                    <a:pt x="1196" y="1038"/>
                  </a:lnTo>
                  <a:lnTo>
                    <a:pt x="1208" y="1043"/>
                  </a:lnTo>
                  <a:lnTo>
                    <a:pt x="1220" y="1049"/>
                  </a:lnTo>
                  <a:lnTo>
                    <a:pt x="1232" y="1054"/>
                  </a:lnTo>
                  <a:lnTo>
                    <a:pt x="1246" y="1057"/>
                  </a:lnTo>
                  <a:lnTo>
                    <a:pt x="1259" y="1061"/>
                  </a:lnTo>
                  <a:lnTo>
                    <a:pt x="1273" y="1063"/>
                  </a:lnTo>
                  <a:lnTo>
                    <a:pt x="1288" y="1066"/>
                  </a:lnTo>
                  <a:lnTo>
                    <a:pt x="1288" y="1063"/>
                  </a:lnTo>
                  <a:lnTo>
                    <a:pt x="1288" y="1060"/>
                  </a:lnTo>
                  <a:lnTo>
                    <a:pt x="1288" y="1057"/>
                  </a:lnTo>
                  <a:lnTo>
                    <a:pt x="1287" y="1055"/>
                  </a:lnTo>
                  <a:lnTo>
                    <a:pt x="1287" y="1052"/>
                  </a:lnTo>
                  <a:lnTo>
                    <a:pt x="1287" y="1049"/>
                  </a:lnTo>
                  <a:lnTo>
                    <a:pt x="1287" y="1046"/>
                  </a:lnTo>
                  <a:lnTo>
                    <a:pt x="1287" y="1045"/>
                  </a:lnTo>
                  <a:lnTo>
                    <a:pt x="1287" y="1042"/>
                  </a:lnTo>
                  <a:lnTo>
                    <a:pt x="1287" y="1040"/>
                  </a:lnTo>
                  <a:lnTo>
                    <a:pt x="1287" y="1037"/>
                  </a:lnTo>
                  <a:lnTo>
                    <a:pt x="1285" y="1034"/>
                  </a:lnTo>
                  <a:lnTo>
                    <a:pt x="1285" y="1032"/>
                  </a:lnTo>
                  <a:lnTo>
                    <a:pt x="1285" y="1029"/>
                  </a:lnTo>
                  <a:lnTo>
                    <a:pt x="1285" y="1028"/>
                  </a:lnTo>
                  <a:lnTo>
                    <a:pt x="1285" y="1025"/>
                  </a:lnTo>
                  <a:lnTo>
                    <a:pt x="1266" y="1017"/>
                  </a:lnTo>
                  <a:lnTo>
                    <a:pt x="1244" y="1008"/>
                  </a:lnTo>
                  <a:lnTo>
                    <a:pt x="1223" y="1001"/>
                  </a:lnTo>
                  <a:lnTo>
                    <a:pt x="1202" y="992"/>
                  </a:lnTo>
                  <a:lnTo>
                    <a:pt x="1181" y="984"/>
                  </a:lnTo>
                  <a:lnTo>
                    <a:pt x="1159" y="976"/>
                  </a:lnTo>
                  <a:lnTo>
                    <a:pt x="1140" y="969"/>
                  </a:lnTo>
                  <a:lnTo>
                    <a:pt x="1119" y="963"/>
                  </a:lnTo>
                  <a:lnTo>
                    <a:pt x="1099" y="957"/>
                  </a:lnTo>
                  <a:lnTo>
                    <a:pt x="1078" y="951"/>
                  </a:lnTo>
                  <a:lnTo>
                    <a:pt x="1058" y="946"/>
                  </a:lnTo>
                  <a:lnTo>
                    <a:pt x="1040" y="941"/>
                  </a:lnTo>
                  <a:lnTo>
                    <a:pt x="1022" y="938"/>
                  </a:lnTo>
                  <a:lnTo>
                    <a:pt x="1005" y="937"/>
                  </a:lnTo>
                  <a:lnTo>
                    <a:pt x="988" y="935"/>
                  </a:lnTo>
                  <a:lnTo>
                    <a:pt x="971" y="935"/>
                  </a:lnTo>
                  <a:lnTo>
                    <a:pt x="973" y="943"/>
                  </a:lnTo>
                  <a:lnTo>
                    <a:pt x="975" y="951"/>
                  </a:lnTo>
                  <a:lnTo>
                    <a:pt x="976" y="957"/>
                  </a:lnTo>
                  <a:lnTo>
                    <a:pt x="976" y="964"/>
                  </a:lnTo>
                  <a:lnTo>
                    <a:pt x="978" y="972"/>
                  </a:lnTo>
                  <a:lnTo>
                    <a:pt x="978" y="979"/>
                  </a:lnTo>
                  <a:lnTo>
                    <a:pt x="978" y="985"/>
                  </a:lnTo>
                  <a:lnTo>
                    <a:pt x="976" y="993"/>
                  </a:lnTo>
                  <a:lnTo>
                    <a:pt x="976" y="999"/>
                  </a:lnTo>
                  <a:lnTo>
                    <a:pt x="975" y="1005"/>
                  </a:lnTo>
                  <a:lnTo>
                    <a:pt x="975" y="1011"/>
                  </a:lnTo>
                  <a:lnTo>
                    <a:pt x="973" y="1017"/>
                  </a:lnTo>
                  <a:lnTo>
                    <a:pt x="973" y="1023"/>
                  </a:lnTo>
                  <a:lnTo>
                    <a:pt x="971" y="1029"/>
                  </a:lnTo>
                  <a:lnTo>
                    <a:pt x="970" y="1035"/>
                  </a:lnTo>
                  <a:lnTo>
                    <a:pt x="970" y="1040"/>
                  </a:lnTo>
                  <a:lnTo>
                    <a:pt x="968" y="1040"/>
                  </a:lnTo>
                  <a:lnTo>
                    <a:pt x="968" y="1042"/>
                  </a:lnTo>
                  <a:lnTo>
                    <a:pt x="967" y="1043"/>
                  </a:lnTo>
                  <a:lnTo>
                    <a:pt x="967" y="1045"/>
                  </a:lnTo>
                  <a:lnTo>
                    <a:pt x="965" y="1046"/>
                  </a:lnTo>
                  <a:lnTo>
                    <a:pt x="964" y="1048"/>
                  </a:lnTo>
                  <a:lnTo>
                    <a:pt x="964" y="1049"/>
                  </a:lnTo>
                  <a:lnTo>
                    <a:pt x="962" y="1051"/>
                  </a:lnTo>
                  <a:lnTo>
                    <a:pt x="961" y="1052"/>
                  </a:lnTo>
                  <a:lnTo>
                    <a:pt x="959" y="1054"/>
                  </a:lnTo>
                  <a:lnTo>
                    <a:pt x="958" y="1054"/>
                  </a:lnTo>
                  <a:lnTo>
                    <a:pt x="956" y="1055"/>
                  </a:lnTo>
                  <a:lnTo>
                    <a:pt x="953" y="1057"/>
                  </a:lnTo>
                  <a:lnTo>
                    <a:pt x="952" y="1058"/>
                  </a:lnTo>
                  <a:lnTo>
                    <a:pt x="953" y="1048"/>
                  </a:lnTo>
                  <a:lnTo>
                    <a:pt x="953" y="1038"/>
                  </a:lnTo>
                  <a:lnTo>
                    <a:pt x="953" y="1029"/>
                  </a:lnTo>
                  <a:lnTo>
                    <a:pt x="953" y="1022"/>
                  </a:lnTo>
                  <a:lnTo>
                    <a:pt x="952" y="1013"/>
                  </a:lnTo>
                  <a:lnTo>
                    <a:pt x="950" y="1005"/>
                  </a:lnTo>
                  <a:lnTo>
                    <a:pt x="950" y="998"/>
                  </a:lnTo>
                  <a:lnTo>
                    <a:pt x="947" y="990"/>
                  </a:lnTo>
                  <a:lnTo>
                    <a:pt x="946" y="982"/>
                  </a:lnTo>
                  <a:lnTo>
                    <a:pt x="944" y="976"/>
                  </a:lnTo>
                  <a:lnTo>
                    <a:pt x="941" y="970"/>
                  </a:lnTo>
                  <a:lnTo>
                    <a:pt x="938" y="964"/>
                  </a:lnTo>
                  <a:lnTo>
                    <a:pt x="937" y="958"/>
                  </a:lnTo>
                  <a:lnTo>
                    <a:pt x="934" y="952"/>
                  </a:lnTo>
                  <a:lnTo>
                    <a:pt x="931" y="948"/>
                  </a:lnTo>
                  <a:lnTo>
                    <a:pt x="928" y="943"/>
                  </a:lnTo>
                  <a:close/>
                  <a:moveTo>
                    <a:pt x="1682" y="1305"/>
                  </a:moveTo>
                  <a:lnTo>
                    <a:pt x="1678" y="1301"/>
                  </a:lnTo>
                  <a:lnTo>
                    <a:pt x="1673" y="1296"/>
                  </a:lnTo>
                  <a:lnTo>
                    <a:pt x="1669" y="1292"/>
                  </a:lnTo>
                  <a:lnTo>
                    <a:pt x="1664" y="1287"/>
                  </a:lnTo>
                  <a:lnTo>
                    <a:pt x="1660" y="1283"/>
                  </a:lnTo>
                  <a:lnTo>
                    <a:pt x="1655" y="1278"/>
                  </a:lnTo>
                  <a:lnTo>
                    <a:pt x="1650" y="1273"/>
                  </a:lnTo>
                  <a:lnTo>
                    <a:pt x="1646" y="1270"/>
                  </a:lnTo>
                  <a:lnTo>
                    <a:pt x="1641" y="1266"/>
                  </a:lnTo>
                  <a:lnTo>
                    <a:pt x="1638" y="1261"/>
                  </a:lnTo>
                  <a:lnTo>
                    <a:pt x="1634" y="1257"/>
                  </a:lnTo>
                  <a:lnTo>
                    <a:pt x="1629" y="1252"/>
                  </a:lnTo>
                  <a:lnTo>
                    <a:pt x="1625" y="1248"/>
                  </a:lnTo>
                  <a:lnTo>
                    <a:pt x="1620" y="1245"/>
                  </a:lnTo>
                  <a:lnTo>
                    <a:pt x="1616" y="1240"/>
                  </a:lnTo>
                  <a:lnTo>
                    <a:pt x="1611" y="1236"/>
                  </a:lnTo>
                  <a:lnTo>
                    <a:pt x="1611" y="1239"/>
                  </a:lnTo>
                  <a:lnTo>
                    <a:pt x="1613" y="1242"/>
                  </a:lnTo>
                  <a:lnTo>
                    <a:pt x="1613" y="1245"/>
                  </a:lnTo>
                  <a:lnTo>
                    <a:pt x="1613" y="1248"/>
                  </a:lnTo>
                  <a:lnTo>
                    <a:pt x="1614" y="1252"/>
                  </a:lnTo>
                  <a:lnTo>
                    <a:pt x="1614" y="1255"/>
                  </a:lnTo>
                  <a:lnTo>
                    <a:pt x="1614" y="1258"/>
                  </a:lnTo>
                  <a:lnTo>
                    <a:pt x="1614" y="1260"/>
                  </a:lnTo>
                  <a:lnTo>
                    <a:pt x="1616" y="1263"/>
                  </a:lnTo>
                  <a:lnTo>
                    <a:pt x="1616" y="1266"/>
                  </a:lnTo>
                  <a:lnTo>
                    <a:pt x="1616" y="1269"/>
                  </a:lnTo>
                  <a:lnTo>
                    <a:pt x="1616" y="1272"/>
                  </a:lnTo>
                  <a:lnTo>
                    <a:pt x="1616" y="1275"/>
                  </a:lnTo>
                  <a:lnTo>
                    <a:pt x="1616" y="1278"/>
                  </a:lnTo>
                  <a:lnTo>
                    <a:pt x="1616" y="1281"/>
                  </a:lnTo>
                  <a:lnTo>
                    <a:pt x="1616" y="1284"/>
                  </a:lnTo>
                  <a:lnTo>
                    <a:pt x="1620" y="1284"/>
                  </a:lnTo>
                  <a:lnTo>
                    <a:pt x="1623" y="1286"/>
                  </a:lnTo>
                  <a:lnTo>
                    <a:pt x="1628" y="1287"/>
                  </a:lnTo>
                  <a:lnTo>
                    <a:pt x="1632" y="1289"/>
                  </a:lnTo>
                  <a:lnTo>
                    <a:pt x="1635" y="1290"/>
                  </a:lnTo>
                  <a:lnTo>
                    <a:pt x="1640" y="1292"/>
                  </a:lnTo>
                  <a:lnTo>
                    <a:pt x="1644" y="1292"/>
                  </a:lnTo>
                  <a:lnTo>
                    <a:pt x="1647" y="1293"/>
                  </a:lnTo>
                  <a:lnTo>
                    <a:pt x="1652" y="1295"/>
                  </a:lnTo>
                  <a:lnTo>
                    <a:pt x="1657" y="1296"/>
                  </a:lnTo>
                  <a:lnTo>
                    <a:pt x="1661" y="1298"/>
                  </a:lnTo>
                  <a:lnTo>
                    <a:pt x="1664" y="1299"/>
                  </a:lnTo>
                  <a:lnTo>
                    <a:pt x="1669" y="1301"/>
                  </a:lnTo>
                  <a:lnTo>
                    <a:pt x="1673" y="1302"/>
                  </a:lnTo>
                  <a:lnTo>
                    <a:pt x="1678" y="1304"/>
                  </a:lnTo>
                  <a:lnTo>
                    <a:pt x="1682" y="1305"/>
                  </a:lnTo>
                  <a:close/>
                  <a:moveTo>
                    <a:pt x="1197" y="1131"/>
                  </a:moveTo>
                  <a:lnTo>
                    <a:pt x="1199" y="1134"/>
                  </a:lnTo>
                  <a:lnTo>
                    <a:pt x="1199" y="1136"/>
                  </a:lnTo>
                  <a:lnTo>
                    <a:pt x="1200" y="1139"/>
                  </a:lnTo>
                  <a:lnTo>
                    <a:pt x="1202" y="1142"/>
                  </a:lnTo>
                  <a:lnTo>
                    <a:pt x="1202" y="1143"/>
                  </a:lnTo>
                  <a:lnTo>
                    <a:pt x="1203" y="1146"/>
                  </a:lnTo>
                  <a:lnTo>
                    <a:pt x="1203" y="1149"/>
                  </a:lnTo>
                  <a:lnTo>
                    <a:pt x="1205" y="1151"/>
                  </a:lnTo>
                  <a:lnTo>
                    <a:pt x="1206" y="1154"/>
                  </a:lnTo>
                  <a:lnTo>
                    <a:pt x="1208" y="1155"/>
                  </a:lnTo>
                  <a:lnTo>
                    <a:pt x="1209" y="1157"/>
                  </a:lnTo>
                  <a:lnTo>
                    <a:pt x="1211" y="1160"/>
                  </a:lnTo>
                  <a:lnTo>
                    <a:pt x="1212" y="1161"/>
                  </a:lnTo>
                  <a:lnTo>
                    <a:pt x="1215" y="1163"/>
                  </a:lnTo>
                  <a:lnTo>
                    <a:pt x="1217" y="1164"/>
                  </a:lnTo>
                  <a:lnTo>
                    <a:pt x="1220" y="1166"/>
                  </a:lnTo>
                  <a:lnTo>
                    <a:pt x="1225" y="1167"/>
                  </a:lnTo>
                  <a:lnTo>
                    <a:pt x="1231" y="1169"/>
                  </a:lnTo>
                  <a:lnTo>
                    <a:pt x="1235" y="1169"/>
                  </a:lnTo>
                  <a:lnTo>
                    <a:pt x="1241" y="1169"/>
                  </a:lnTo>
                  <a:lnTo>
                    <a:pt x="1246" y="1169"/>
                  </a:lnTo>
                  <a:lnTo>
                    <a:pt x="1252" y="1167"/>
                  </a:lnTo>
                  <a:lnTo>
                    <a:pt x="1256" y="1166"/>
                  </a:lnTo>
                  <a:lnTo>
                    <a:pt x="1262" y="1164"/>
                  </a:lnTo>
                  <a:lnTo>
                    <a:pt x="1267" y="1163"/>
                  </a:lnTo>
                  <a:lnTo>
                    <a:pt x="1272" y="1160"/>
                  </a:lnTo>
                  <a:lnTo>
                    <a:pt x="1275" y="1157"/>
                  </a:lnTo>
                  <a:lnTo>
                    <a:pt x="1279" y="1155"/>
                  </a:lnTo>
                  <a:lnTo>
                    <a:pt x="1282" y="1152"/>
                  </a:lnTo>
                  <a:lnTo>
                    <a:pt x="1284" y="1149"/>
                  </a:lnTo>
                  <a:lnTo>
                    <a:pt x="1285" y="1146"/>
                  </a:lnTo>
                  <a:lnTo>
                    <a:pt x="1285" y="1143"/>
                  </a:lnTo>
                  <a:lnTo>
                    <a:pt x="1285" y="1142"/>
                  </a:lnTo>
                  <a:lnTo>
                    <a:pt x="1285" y="1140"/>
                  </a:lnTo>
                  <a:lnTo>
                    <a:pt x="1285" y="1139"/>
                  </a:lnTo>
                  <a:lnTo>
                    <a:pt x="1285" y="1137"/>
                  </a:lnTo>
                  <a:lnTo>
                    <a:pt x="1285" y="1136"/>
                  </a:lnTo>
                  <a:lnTo>
                    <a:pt x="1285" y="1134"/>
                  </a:lnTo>
                  <a:lnTo>
                    <a:pt x="1285" y="1132"/>
                  </a:lnTo>
                  <a:lnTo>
                    <a:pt x="1285" y="1131"/>
                  </a:lnTo>
                  <a:lnTo>
                    <a:pt x="1285" y="1129"/>
                  </a:lnTo>
                  <a:lnTo>
                    <a:pt x="1285" y="1128"/>
                  </a:lnTo>
                  <a:lnTo>
                    <a:pt x="1285" y="1125"/>
                  </a:lnTo>
                  <a:lnTo>
                    <a:pt x="1285" y="1123"/>
                  </a:lnTo>
                  <a:lnTo>
                    <a:pt x="1285" y="1122"/>
                  </a:lnTo>
                  <a:lnTo>
                    <a:pt x="1285" y="1120"/>
                  </a:lnTo>
                  <a:lnTo>
                    <a:pt x="1285" y="1119"/>
                  </a:lnTo>
                  <a:lnTo>
                    <a:pt x="1285" y="1117"/>
                  </a:lnTo>
                  <a:lnTo>
                    <a:pt x="1284" y="1117"/>
                  </a:lnTo>
                  <a:lnTo>
                    <a:pt x="1282" y="1117"/>
                  </a:lnTo>
                  <a:lnTo>
                    <a:pt x="1279" y="1117"/>
                  </a:lnTo>
                  <a:lnTo>
                    <a:pt x="1278" y="1117"/>
                  </a:lnTo>
                  <a:lnTo>
                    <a:pt x="1276" y="1117"/>
                  </a:lnTo>
                  <a:lnTo>
                    <a:pt x="1275" y="1117"/>
                  </a:lnTo>
                  <a:lnTo>
                    <a:pt x="1272" y="1117"/>
                  </a:lnTo>
                  <a:lnTo>
                    <a:pt x="1270" y="1117"/>
                  </a:lnTo>
                  <a:lnTo>
                    <a:pt x="1269" y="1117"/>
                  </a:lnTo>
                  <a:lnTo>
                    <a:pt x="1266" y="1117"/>
                  </a:lnTo>
                  <a:lnTo>
                    <a:pt x="1264" y="1117"/>
                  </a:lnTo>
                  <a:lnTo>
                    <a:pt x="1262" y="1117"/>
                  </a:lnTo>
                  <a:lnTo>
                    <a:pt x="1259" y="1117"/>
                  </a:lnTo>
                  <a:lnTo>
                    <a:pt x="1258" y="1117"/>
                  </a:lnTo>
                  <a:lnTo>
                    <a:pt x="1255" y="1117"/>
                  </a:lnTo>
                  <a:lnTo>
                    <a:pt x="1253" y="1117"/>
                  </a:lnTo>
                  <a:lnTo>
                    <a:pt x="1249" y="1117"/>
                  </a:lnTo>
                  <a:lnTo>
                    <a:pt x="1246" y="1119"/>
                  </a:lnTo>
                  <a:lnTo>
                    <a:pt x="1241" y="1119"/>
                  </a:lnTo>
                  <a:lnTo>
                    <a:pt x="1238" y="1119"/>
                  </a:lnTo>
                  <a:lnTo>
                    <a:pt x="1235" y="1119"/>
                  </a:lnTo>
                  <a:lnTo>
                    <a:pt x="1231" y="1120"/>
                  </a:lnTo>
                  <a:lnTo>
                    <a:pt x="1228" y="1120"/>
                  </a:lnTo>
                  <a:lnTo>
                    <a:pt x="1225" y="1122"/>
                  </a:lnTo>
                  <a:lnTo>
                    <a:pt x="1222" y="1122"/>
                  </a:lnTo>
                  <a:lnTo>
                    <a:pt x="1217" y="1123"/>
                  </a:lnTo>
                  <a:lnTo>
                    <a:pt x="1214" y="1125"/>
                  </a:lnTo>
                  <a:lnTo>
                    <a:pt x="1211" y="1125"/>
                  </a:lnTo>
                  <a:lnTo>
                    <a:pt x="1208" y="1126"/>
                  </a:lnTo>
                  <a:lnTo>
                    <a:pt x="1205" y="1128"/>
                  </a:lnTo>
                  <a:lnTo>
                    <a:pt x="1200" y="1129"/>
                  </a:lnTo>
                  <a:lnTo>
                    <a:pt x="1197" y="1131"/>
                  </a:lnTo>
                  <a:close/>
                  <a:moveTo>
                    <a:pt x="1093" y="1269"/>
                  </a:moveTo>
                  <a:lnTo>
                    <a:pt x="1062" y="1302"/>
                  </a:lnTo>
                  <a:lnTo>
                    <a:pt x="1025" y="1264"/>
                  </a:lnTo>
                  <a:lnTo>
                    <a:pt x="1062" y="1220"/>
                  </a:lnTo>
                  <a:lnTo>
                    <a:pt x="1093" y="1246"/>
                  </a:lnTo>
                  <a:lnTo>
                    <a:pt x="1120" y="1211"/>
                  </a:lnTo>
                  <a:lnTo>
                    <a:pt x="1159" y="1246"/>
                  </a:lnTo>
                  <a:lnTo>
                    <a:pt x="1120" y="1296"/>
                  </a:lnTo>
                  <a:lnTo>
                    <a:pt x="1093" y="1269"/>
                  </a:lnTo>
                  <a:close/>
                  <a:moveTo>
                    <a:pt x="1522" y="719"/>
                  </a:moveTo>
                  <a:lnTo>
                    <a:pt x="1510" y="711"/>
                  </a:lnTo>
                  <a:lnTo>
                    <a:pt x="1499" y="703"/>
                  </a:lnTo>
                  <a:lnTo>
                    <a:pt x="1488" y="694"/>
                  </a:lnTo>
                  <a:lnTo>
                    <a:pt x="1479" y="687"/>
                  </a:lnTo>
                  <a:lnTo>
                    <a:pt x="1469" y="679"/>
                  </a:lnTo>
                  <a:lnTo>
                    <a:pt x="1460" y="673"/>
                  </a:lnTo>
                  <a:lnTo>
                    <a:pt x="1450" y="666"/>
                  </a:lnTo>
                  <a:lnTo>
                    <a:pt x="1443" y="658"/>
                  </a:lnTo>
                  <a:lnTo>
                    <a:pt x="1435" y="652"/>
                  </a:lnTo>
                  <a:lnTo>
                    <a:pt x="1428" y="646"/>
                  </a:lnTo>
                  <a:lnTo>
                    <a:pt x="1420" y="638"/>
                  </a:lnTo>
                  <a:lnTo>
                    <a:pt x="1414" y="632"/>
                  </a:lnTo>
                  <a:lnTo>
                    <a:pt x="1409" y="626"/>
                  </a:lnTo>
                  <a:lnTo>
                    <a:pt x="1403" y="620"/>
                  </a:lnTo>
                  <a:lnTo>
                    <a:pt x="1399" y="614"/>
                  </a:lnTo>
                  <a:lnTo>
                    <a:pt x="1396" y="609"/>
                  </a:lnTo>
                  <a:lnTo>
                    <a:pt x="1397" y="619"/>
                  </a:lnTo>
                  <a:lnTo>
                    <a:pt x="1399" y="628"/>
                  </a:lnTo>
                  <a:lnTo>
                    <a:pt x="1400" y="637"/>
                  </a:lnTo>
                  <a:lnTo>
                    <a:pt x="1402" y="646"/>
                  </a:lnTo>
                  <a:lnTo>
                    <a:pt x="1403" y="655"/>
                  </a:lnTo>
                  <a:lnTo>
                    <a:pt x="1403" y="664"/>
                  </a:lnTo>
                  <a:lnTo>
                    <a:pt x="1405" y="673"/>
                  </a:lnTo>
                  <a:lnTo>
                    <a:pt x="1406" y="682"/>
                  </a:lnTo>
                  <a:lnTo>
                    <a:pt x="1408" y="691"/>
                  </a:lnTo>
                  <a:lnTo>
                    <a:pt x="1409" y="699"/>
                  </a:lnTo>
                  <a:lnTo>
                    <a:pt x="1411" y="708"/>
                  </a:lnTo>
                  <a:lnTo>
                    <a:pt x="1411" y="717"/>
                  </a:lnTo>
                  <a:lnTo>
                    <a:pt x="1413" y="725"/>
                  </a:lnTo>
                  <a:lnTo>
                    <a:pt x="1414" y="734"/>
                  </a:lnTo>
                  <a:lnTo>
                    <a:pt x="1414" y="741"/>
                  </a:lnTo>
                  <a:lnTo>
                    <a:pt x="1416" y="749"/>
                  </a:lnTo>
                  <a:lnTo>
                    <a:pt x="1425" y="758"/>
                  </a:lnTo>
                  <a:lnTo>
                    <a:pt x="1435" y="766"/>
                  </a:lnTo>
                  <a:lnTo>
                    <a:pt x="1444" y="773"/>
                  </a:lnTo>
                  <a:lnTo>
                    <a:pt x="1453" y="782"/>
                  </a:lnTo>
                  <a:lnTo>
                    <a:pt x="1463" y="790"/>
                  </a:lnTo>
                  <a:lnTo>
                    <a:pt x="1472" y="799"/>
                  </a:lnTo>
                  <a:lnTo>
                    <a:pt x="1481" y="807"/>
                  </a:lnTo>
                  <a:lnTo>
                    <a:pt x="1490" y="816"/>
                  </a:lnTo>
                  <a:lnTo>
                    <a:pt x="1497" y="823"/>
                  </a:lnTo>
                  <a:lnTo>
                    <a:pt x="1506" y="832"/>
                  </a:lnTo>
                  <a:lnTo>
                    <a:pt x="1514" y="840"/>
                  </a:lnTo>
                  <a:lnTo>
                    <a:pt x="1522" y="849"/>
                  </a:lnTo>
                  <a:lnTo>
                    <a:pt x="1528" y="857"/>
                  </a:lnTo>
                  <a:lnTo>
                    <a:pt x="1535" y="866"/>
                  </a:lnTo>
                  <a:lnTo>
                    <a:pt x="1541" y="873"/>
                  </a:lnTo>
                  <a:lnTo>
                    <a:pt x="1546" y="882"/>
                  </a:lnTo>
                  <a:lnTo>
                    <a:pt x="1544" y="872"/>
                  </a:lnTo>
                  <a:lnTo>
                    <a:pt x="1543" y="863"/>
                  </a:lnTo>
                  <a:lnTo>
                    <a:pt x="1541" y="852"/>
                  </a:lnTo>
                  <a:lnTo>
                    <a:pt x="1540" y="843"/>
                  </a:lnTo>
                  <a:lnTo>
                    <a:pt x="1538" y="832"/>
                  </a:lnTo>
                  <a:lnTo>
                    <a:pt x="1537" y="822"/>
                  </a:lnTo>
                  <a:lnTo>
                    <a:pt x="1535" y="813"/>
                  </a:lnTo>
                  <a:lnTo>
                    <a:pt x="1534" y="802"/>
                  </a:lnTo>
                  <a:lnTo>
                    <a:pt x="1532" y="791"/>
                  </a:lnTo>
                  <a:lnTo>
                    <a:pt x="1531" y="781"/>
                  </a:lnTo>
                  <a:lnTo>
                    <a:pt x="1529" y="770"/>
                  </a:lnTo>
                  <a:lnTo>
                    <a:pt x="1528" y="761"/>
                  </a:lnTo>
                  <a:lnTo>
                    <a:pt x="1526" y="750"/>
                  </a:lnTo>
                  <a:lnTo>
                    <a:pt x="1525" y="740"/>
                  </a:lnTo>
                  <a:lnTo>
                    <a:pt x="1523" y="729"/>
                  </a:lnTo>
                  <a:lnTo>
                    <a:pt x="1522" y="719"/>
                  </a:lnTo>
                  <a:close/>
                  <a:moveTo>
                    <a:pt x="1478" y="423"/>
                  </a:moveTo>
                  <a:lnTo>
                    <a:pt x="1473" y="432"/>
                  </a:lnTo>
                  <a:lnTo>
                    <a:pt x="1469" y="440"/>
                  </a:lnTo>
                  <a:lnTo>
                    <a:pt x="1463" y="449"/>
                  </a:lnTo>
                  <a:lnTo>
                    <a:pt x="1458" y="458"/>
                  </a:lnTo>
                  <a:lnTo>
                    <a:pt x="1452" y="465"/>
                  </a:lnTo>
                  <a:lnTo>
                    <a:pt x="1447" y="475"/>
                  </a:lnTo>
                  <a:lnTo>
                    <a:pt x="1441" y="484"/>
                  </a:lnTo>
                  <a:lnTo>
                    <a:pt x="1438" y="493"/>
                  </a:lnTo>
                  <a:lnTo>
                    <a:pt x="1434" y="502"/>
                  </a:lnTo>
                  <a:lnTo>
                    <a:pt x="1431" y="509"/>
                  </a:lnTo>
                  <a:lnTo>
                    <a:pt x="1428" y="518"/>
                  </a:lnTo>
                  <a:lnTo>
                    <a:pt x="1426" y="528"/>
                  </a:lnTo>
                  <a:lnTo>
                    <a:pt x="1426" y="535"/>
                  </a:lnTo>
                  <a:lnTo>
                    <a:pt x="1426" y="543"/>
                  </a:lnTo>
                  <a:lnTo>
                    <a:pt x="1428" y="550"/>
                  </a:lnTo>
                  <a:lnTo>
                    <a:pt x="1431" y="556"/>
                  </a:lnTo>
                  <a:lnTo>
                    <a:pt x="1432" y="559"/>
                  </a:lnTo>
                  <a:lnTo>
                    <a:pt x="1435" y="562"/>
                  </a:lnTo>
                  <a:lnTo>
                    <a:pt x="1437" y="567"/>
                  </a:lnTo>
                  <a:lnTo>
                    <a:pt x="1440" y="570"/>
                  </a:lnTo>
                  <a:lnTo>
                    <a:pt x="1444" y="575"/>
                  </a:lnTo>
                  <a:lnTo>
                    <a:pt x="1447" y="578"/>
                  </a:lnTo>
                  <a:lnTo>
                    <a:pt x="1452" y="582"/>
                  </a:lnTo>
                  <a:lnTo>
                    <a:pt x="1458" y="585"/>
                  </a:lnTo>
                  <a:lnTo>
                    <a:pt x="1463" y="590"/>
                  </a:lnTo>
                  <a:lnTo>
                    <a:pt x="1469" y="594"/>
                  </a:lnTo>
                  <a:lnTo>
                    <a:pt x="1475" y="599"/>
                  </a:lnTo>
                  <a:lnTo>
                    <a:pt x="1481" y="603"/>
                  </a:lnTo>
                  <a:lnTo>
                    <a:pt x="1487" y="608"/>
                  </a:lnTo>
                  <a:lnTo>
                    <a:pt x="1494" y="614"/>
                  </a:lnTo>
                  <a:lnTo>
                    <a:pt x="1500" y="619"/>
                  </a:lnTo>
                  <a:lnTo>
                    <a:pt x="1508" y="625"/>
                  </a:lnTo>
                  <a:lnTo>
                    <a:pt x="1506" y="611"/>
                  </a:lnTo>
                  <a:lnTo>
                    <a:pt x="1505" y="599"/>
                  </a:lnTo>
                  <a:lnTo>
                    <a:pt x="1503" y="587"/>
                  </a:lnTo>
                  <a:lnTo>
                    <a:pt x="1500" y="573"/>
                  </a:lnTo>
                  <a:lnTo>
                    <a:pt x="1499" y="561"/>
                  </a:lnTo>
                  <a:lnTo>
                    <a:pt x="1497" y="549"/>
                  </a:lnTo>
                  <a:lnTo>
                    <a:pt x="1496" y="535"/>
                  </a:lnTo>
                  <a:lnTo>
                    <a:pt x="1493" y="523"/>
                  </a:lnTo>
                  <a:lnTo>
                    <a:pt x="1491" y="511"/>
                  </a:lnTo>
                  <a:lnTo>
                    <a:pt x="1490" y="497"/>
                  </a:lnTo>
                  <a:lnTo>
                    <a:pt x="1488" y="485"/>
                  </a:lnTo>
                  <a:lnTo>
                    <a:pt x="1485" y="473"/>
                  </a:lnTo>
                  <a:lnTo>
                    <a:pt x="1484" y="461"/>
                  </a:lnTo>
                  <a:lnTo>
                    <a:pt x="1482" y="449"/>
                  </a:lnTo>
                  <a:lnTo>
                    <a:pt x="1481" y="435"/>
                  </a:lnTo>
                  <a:lnTo>
                    <a:pt x="1478" y="423"/>
                  </a:lnTo>
                  <a:close/>
                  <a:moveTo>
                    <a:pt x="1890" y="1284"/>
                  </a:moveTo>
                  <a:lnTo>
                    <a:pt x="1894" y="1272"/>
                  </a:lnTo>
                  <a:lnTo>
                    <a:pt x="1899" y="1261"/>
                  </a:lnTo>
                  <a:lnTo>
                    <a:pt x="1904" y="1249"/>
                  </a:lnTo>
                  <a:lnTo>
                    <a:pt x="1907" y="1239"/>
                  </a:lnTo>
                  <a:lnTo>
                    <a:pt x="1910" y="1226"/>
                  </a:lnTo>
                  <a:lnTo>
                    <a:pt x="1913" y="1216"/>
                  </a:lnTo>
                  <a:lnTo>
                    <a:pt x="1916" y="1205"/>
                  </a:lnTo>
                  <a:lnTo>
                    <a:pt x="1917" y="1195"/>
                  </a:lnTo>
                  <a:lnTo>
                    <a:pt x="1920" y="1184"/>
                  </a:lnTo>
                  <a:lnTo>
                    <a:pt x="1920" y="1175"/>
                  </a:lnTo>
                  <a:lnTo>
                    <a:pt x="1922" y="1166"/>
                  </a:lnTo>
                  <a:lnTo>
                    <a:pt x="1922" y="1158"/>
                  </a:lnTo>
                  <a:lnTo>
                    <a:pt x="1922" y="1149"/>
                  </a:lnTo>
                  <a:lnTo>
                    <a:pt x="1922" y="1143"/>
                  </a:lnTo>
                  <a:lnTo>
                    <a:pt x="1920" y="1136"/>
                  </a:lnTo>
                  <a:lnTo>
                    <a:pt x="1920" y="1131"/>
                  </a:lnTo>
                  <a:lnTo>
                    <a:pt x="1911" y="1101"/>
                  </a:lnTo>
                  <a:lnTo>
                    <a:pt x="1899" y="1070"/>
                  </a:lnTo>
                  <a:lnTo>
                    <a:pt x="1884" y="1043"/>
                  </a:lnTo>
                  <a:lnTo>
                    <a:pt x="1866" y="1014"/>
                  </a:lnTo>
                  <a:lnTo>
                    <a:pt x="1846" y="988"/>
                  </a:lnTo>
                  <a:lnTo>
                    <a:pt x="1825" y="961"/>
                  </a:lnTo>
                  <a:lnTo>
                    <a:pt x="1801" y="937"/>
                  </a:lnTo>
                  <a:lnTo>
                    <a:pt x="1776" y="911"/>
                  </a:lnTo>
                  <a:lnTo>
                    <a:pt x="1749" y="888"/>
                  </a:lnTo>
                  <a:lnTo>
                    <a:pt x="1722" y="866"/>
                  </a:lnTo>
                  <a:lnTo>
                    <a:pt x="1694" y="843"/>
                  </a:lnTo>
                  <a:lnTo>
                    <a:pt x="1667" y="820"/>
                  </a:lnTo>
                  <a:lnTo>
                    <a:pt x="1638" y="800"/>
                  </a:lnTo>
                  <a:lnTo>
                    <a:pt x="1611" y="779"/>
                  </a:lnTo>
                  <a:lnTo>
                    <a:pt x="1582" y="761"/>
                  </a:lnTo>
                  <a:lnTo>
                    <a:pt x="1557" y="741"/>
                  </a:lnTo>
                  <a:lnTo>
                    <a:pt x="1557" y="747"/>
                  </a:lnTo>
                  <a:lnTo>
                    <a:pt x="1558" y="753"/>
                  </a:lnTo>
                  <a:lnTo>
                    <a:pt x="1558" y="760"/>
                  </a:lnTo>
                  <a:lnTo>
                    <a:pt x="1560" y="766"/>
                  </a:lnTo>
                  <a:lnTo>
                    <a:pt x="1560" y="770"/>
                  </a:lnTo>
                  <a:lnTo>
                    <a:pt x="1561" y="775"/>
                  </a:lnTo>
                  <a:lnTo>
                    <a:pt x="1561" y="781"/>
                  </a:lnTo>
                  <a:lnTo>
                    <a:pt x="1563" y="785"/>
                  </a:lnTo>
                  <a:lnTo>
                    <a:pt x="1563" y="790"/>
                  </a:lnTo>
                  <a:lnTo>
                    <a:pt x="1563" y="794"/>
                  </a:lnTo>
                  <a:lnTo>
                    <a:pt x="1564" y="797"/>
                  </a:lnTo>
                  <a:lnTo>
                    <a:pt x="1564" y="802"/>
                  </a:lnTo>
                  <a:lnTo>
                    <a:pt x="1564" y="805"/>
                  </a:lnTo>
                  <a:lnTo>
                    <a:pt x="1566" y="808"/>
                  </a:lnTo>
                  <a:lnTo>
                    <a:pt x="1566" y="811"/>
                  </a:lnTo>
                  <a:lnTo>
                    <a:pt x="1566" y="814"/>
                  </a:lnTo>
                  <a:lnTo>
                    <a:pt x="1567" y="825"/>
                  </a:lnTo>
                  <a:lnTo>
                    <a:pt x="1569" y="837"/>
                  </a:lnTo>
                  <a:lnTo>
                    <a:pt x="1570" y="847"/>
                  </a:lnTo>
                  <a:lnTo>
                    <a:pt x="1572" y="858"/>
                  </a:lnTo>
                  <a:lnTo>
                    <a:pt x="1573" y="870"/>
                  </a:lnTo>
                  <a:lnTo>
                    <a:pt x="1575" y="881"/>
                  </a:lnTo>
                  <a:lnTo>
                    <a:pt x="1576" y="893"/>
                  </a:lnTo>
                  <a:lnTo>
                    <a:pt x="1578" y="904"/>
                  </a:lnTo>
                  <a:lnTo>
                    <a:pt x="1579" y="916"/>
                  </a:lnTo>
                  <a:lnTo>
                    <a:pt x="1581" y="926"/>
                  </a:lnTo>
                  <a:lnTo>
                    <a:pt x="1582" y="938"/>
                  </a:lnTo>
                  <a:lnTo>
                    <a:pt x="1584" y="949"/>
                  </a:lnTo>
                  <a:lnTo>
                    <a:pt x="1584" y="961"/>
                  </a:lnTo>
                  <a:lnTo>
                    <a:pt x="1585" y="972"/>
                  </a:lnTo>
                  <a:lnTo>
                    <a:pt x="1587" y="984"/>
                  </a:lnTo>
                  <a:lnTo>
                    <a:pt x="1588" y="995"/>
                  </a:lnTo>
                  <a:lnTo>
                    <a:pt x="1610" y="1011"/>
                  </a:lnTo>
                  <a:lnTo>
                    <a:pt x="1631" y="1028"/>
                  </a:lnTo>
                  <a:lnTo>
                    <a:pt x="1650" y="1045"/>
                  </a:lnTo>
                  <a:lnTo>
                    <a:pt x="1670" y="1063"/>
                  </a:lnTo>
                  <a:lnTo>
                    <a:pt x="1690" y="1079"/>
                  </a:lnTo>
                  <a:lnTo>
                    <a:pt x="1710" y="1098"/>
                  </a:lnTo>
                  <a:lnTo>
                    <a:pt x="1728" y="1116"/>
                  </a:lnTo>
                  <a:lnTo>
                    <a:pt x="1747" y="1134"/>
                  </a:lnTo>
                  <a:lnTo>
                    <a:pt x="1766" y="1154"/>
                  </a:lnTo>
                  <a:lnTo>
                    <a:pt x="1784" y="1172"/>
                  </a:lnTo>
                  <a:lnTo>
                    <a:pt x="1802" y="1190"/>
                  </a:lnTo>
                  <a:lnTo>
                    <a:pt x="1819" y="1210"/>
                  </a:lnTo>
                  <a:lnTo>
                    <a:pt x="1837" y="1228"/>
                  </a:lnTo>
                  <a:lnTo>
                    <a:pt x="1855" y="1246"/>
                  </a:lnTo>
                  <a:lnTo>
                    <a:pt x="1872" y="1264"/>
                  </a:lnTo>
                  <a:lnTo>
                    <a:pt x="1890" y="1284"/>
                  </a:lnTo>
                  <a:close/>
                  <a:moveTo>
                    <a:pt x="1832" y="1366"/>
                  </a:moveTo>
                  <a:lnTo>
                    <a:pt x="1834" y="1364"/>
                  </a:lnTo>
                  <a:lnTo>
                    <a:pt x="1835" y="1363"/>
                  </a:lnTo>
                  <a:lnTo>
                    <a:pt x="1835" y="1361"/>
                  </a:lnTo>
                  <a:lnTo>
                    <a:pt x="1837" y="1360"/>
                  </a:lnTo>
                  <a:lnTo>
                    <a:pt x="1838" y="1358"/>
                  </a:lnTo>
                  <a:lnTo>
                    <a:pt x="1840" y="1358"/>
                  </a:lnTo>
                  <a:lnTo>
                    <a:pt x="1841" y="1357"/>
                  </a:lnTo>
                  <a:lnTo>
                    <a:pt x="1843" y="1355"/>
                  </a:lnTo>
                  <a:lnTo>
                    <a:pt x="1844" y="1354"/>
                  </a:lnTo>
                  <a:lnTo>
                    <a:pt x="1846" y="1352"/>
                  </a:lnTo>
                  <a:lnTo>
                    <a:pt x="1847" y="1351"/>
                  </a:lnTo>
                  <a:lnTo>
                    <a:pt x="1849" y="1349"/>
                  </a:lnTo>
                  <a:lnTo>
                    <a:pt x="1851" y="1348"/>
                  </a:lnTo>
                  <a:lnTo>
                    <a:pt x="1852" y="1346"/>
                  </a:lnTo>
                  <a:lnTo>
                    <a:pt x="1854" y="1345"/>
                  </a:lnTo>
                  <a:lnTo>
                    <a:pt x="1855" y="1343"/>
                  </a:lnTo>
                  <a:lnTo>
                    <a:pt x="1841" y="1330"/>
                  </a:lnTo>
                  <a:lnTo>
                    <a:pt x="1828" y="1316"/>
                  </a:lnTo>
                  <a:lnTo>
                    <a:pt x="1814" y="1301"/>
                  </a:lnTo>
                  <a:lnTo>
                    <a:pt x="1801" y="1286"/>
                  </a:lnTo>
                  <a:lnTo>
                    <a:pt x="1785" y="1270"/>
                  </a:lnTo>
                  <a:lnTo>
                    <a:pt x="1770" y="1254"/>
                  </a:lnTo>
                  <a:lnTo>
                    <a:pt x="1755" y="1239"/>
                  </a:lnTo>
                  <a:lnTo>
                    <a:pt x="1738" y="1222"/>
                  </a:lnTo>
                  <a:lnTo>
                    <a:pt x="1723" y="1205"/>
                  </a:lnTo>
                  <a:lnTo>
                    <a:pt x="1707" y="1189"/>
                  </a:lnTo>
                  <a:lnTo>
                    <a:pt x="1688" y="1172"/>
                  </a:lnTo>
                  <a:lnTo>
                    <a:pt x="1672" y="1155"/>
                  </a:lnTo>
                  <a:lnTo>
                    <a:pt x="1654" y="1139"/>
                  </a:lnTo>
                  <a:lnTo>
                    <a:pt x="1635" y="1123"/>
                  </a:lnTo>
                  <a:lnTo>
                    <a:pt x="1617" y="1107"/>
                  </a:lnTo>
                  <a:lnTo>
                    <a:pt x="1599" y="1090"/>
                  </a:lnTo>
                  <a:lnTo>
                    <a:pt x="1599" y="1095"/>
                  </a:lnTo>
                  <a:lnTo>
                    <a:pt x="1599" y="1098"/>
                  </a:lnTo>
                  <a:lnTo>
                    <a:pt x="1600" y="1102"/>
                  </a:lnTo>
                  <a:lnTo>
                    <a:pt x="1600" y="1105"/>
                  </a:lnTo>
                  <a:lnTo>
                    <a:pt x="1600" y="1110"/>
                  </a:lnTo>
                  <a:lnTo>
                    <a:pt x="1602" y="1113"/>
                  </a:lnTo>
                  <a:lnTo>
                    <a:pt x="1602" y="1117"/>
                  </a:lnTo>
                  <a:lnTo>
                    <a:pt x="1602" y="1120"/>
                  </a:lnTo>
                  <a:lnTo>
                    <a:pt x="1603" y="1125"/>
                  </a:lnTo>
                  <a:lnTo>
                    <a:pt x="1603" y="1128"/>
                  </a:lnTo>
                  <a:lnTo>
                    <a:pt x="1603" y="1132"/>
                  </a:lnTo>
                  <a:lnTo>
                    <a:pt x="1605" y="1136"/>
                  </a:lnTo>
                  <a:lnTo>
                    <a:pt x="1605" y="1139"/>
                  </a:lnTo>
                  <a:lnTo>
                    <a:pt x="1605" y="1143"/>
                  </a:lnTo>
                  <a:lnTo>
                    <a:pt x="1607" y="1146"/>
                  </a:lnTo>
                  <a:lnTo>
                    <a:pt x="1607" y="1151"/>
                  </a:lnTo>
                  <a:lnTo>
                    <a:pt x="1623" y="1164"/>
                  </a:lnTo>
                  <a:lnTo>
                    <a:pt x="1638" y="1176"/>
                  </a:lnTo>
                  <a:lnTo>
                    <a:pt x="1654" y="1190"/>
                  </a:lnTo>
                  <a:lnTo>
                    <a:pt x="1669" y="1204"/>
                  </a:lnTo>
                  <a:lnTo>
                    <a:pt x="1684" y="1217"/>
                  </a:lnTo>
                  <a:lnTo>
                    <a:pt x="1699" y="1231"/>
                  </a:lnTo>
                  <a:lnTo>
                    <a:pt x="1714" y="1245"/>
                  </a:lnTo>
                  <a:lnTo>
                    <a:pt x="1728" y="1260"/>
                  </a:lnTo>
                  <a:lnTo>
                    <a:pt x="1741" y="1273"/>
                  </a:lnTo>
                  <a:lnTo>
                    <a:pt x="1755" y="1287"/>
                  </a:lnTo>
                  <a:lnTo>
                    <a:pt x="1769" y="1301"/>
                  </a:lnTo>
                  <a:lnTo>
                    <a:pt x="1781" y="1314"/>
                  </a:lnTo>
                  <a:lnTo>
                    <a:pt x="1794" y="1327"/>
                  </a:lnTo>
                  <a:lnTo>
                    <a:pt x="1807" y="1340"/>
                  </a:lnTo>
                  <a:lnTo>
                    <a:pt x="1820" y="1354"/>
                  </a:lnTo>
                  <a:lnTo>
                    <a:pt x="1832" y="1366"/>
                  </a:lnTo>
                  <a:close/>
                  <a:moveTo>
                    <a:pt x="1282" y="797"/>
                  </a:moveTo>
                  <a:lnTo>
                    <a:pt x="1290" y="802"/>
                  </a:lnTo>
                  <a:lnTo>
                    <a:pt x="1296" y="807"/>
                  </a:lnTo>
                  <a:lnTo>
                    <a:pt x="1303" y="811"/>
                  </a:lnTo>
                  <a:lnTo>
                    <a:pt x="1309" y="817"/>
                  </a:lnTo>
                  <a:lnTo>
                    <a:pt x="1317" y="822"/>
                  </a:lnTo>
                  <a:lnTo>
                    <a:pt x="1323" y="826"/>
                  </a:lnTo>
                  <a:lnTo>
                    <a:pt x="1331" y="831"/>
                  </a:lnTo>
                  <a:lnTo>
                    <a:pt x="1337" y="837"/>
                  </a:lnTo>
                  <a:lnTo>
                    <a:pt x="1344" y="841"/>
                  </a:lnTo>
                  <a:lnTo>
                    <a:pt x="1350" y="847"/>
                  </a:lnTo>
                  <a:lnTo>
                    <a:pt x="1358" y="852"/>
                  </a:lnTo>
                  <a:lnTo>
                    <a:pt x="1364" y="858"/>
                  </a:lnTo>
                  <a:lnTo>
                    <a:pt x="1370" y="863"/>
                  </a:lnTo>
                  <a:lnTo>
                    <a:pt x="1376" y="869"/>
                  </a:lnTo>
                  <a:lnTo>
                    <a:pt x="1382" y="875"/>
                  </a:lnTo>
                  <a:lnTo>
                    <a:pt x="1388" y="879"/>
                  </a:lnTo>
                  <a:lnTo>
                    <a:pt x="1390" y="881"/>
                  </a:lnTo>
                  <a:lnTo>
                    <a:pt x="1391" y="881"/>
                  </a:lnTo>
                  <a:lnTo>
                    <a:pt x="1393" y="881"/>
                  </a:lnTo>
                  <a:lnTo>
                    <a:pt x="1393" y="882"/>
                  </a:lnTo>
                  <a:lnTo>
                    <a:pt x="1394" y="882"/>
                  </a:lnTo>
                  <a:lnTo>
                    <a:pt x="1396" y="882"/>
                  </a:lnTo>
                  <a:lnTo>
                    <a:pt x="1397" y="884"/>
                  </a:lnTo>
                  <a:lnTo>
                    <a:pt x="1399" y="884"/>
                  </a:lnTo>
                  <a:lnTo>
                    <a:pt x="1400" y="884"/>
                  </a:lnTo>
                  <a:lnTo>
                    <a:pt x="1400" y="885"/>
                  </a:lnTo>
                  <a:lnTo>
                    <a:pt x="1400" y="881"/>
                  </a:lnTo>
                  <a:lnTo>
                    <a:pt x="1400" y="876"/>
                  </a:lnTo>
                  <a:lnTo>
                    <a:pt x="1399" y="872"/>
                  </a:lnTo>
                  <a:lnTo>
                    <a:pt x="1399" y="867"/>
                  </a:lnTo>
                  <a:lnTo>
                    <a:pt x="1397" y="863"/>
                  </a:lnTo>
                  <a:lnTo>
                    <a:pt x="1397" y="858"/>
                  </a:lnTo>
                  <a:lnTo>
                    <a:pt x="1396" y="854"/>
                  </a:lnTo>
                  <a:lnTo>
                    <a:pt x="1396" y="849"/>
                  </a:lnTo>
                  <a:lnTo>
                    <a:pt x="1394" y="844"/>
                  </a:lnTo>
                  <a:lnTo>
                    <a:pt x="1394" y="841"/>
                  </a:lnTo>
                  <a:lnTo>
                    <a:pt x="1394" y="837"/>
                  </a:lnTo>
                  <a:lnTo>
                    <a:pt x="1393" y="832"/>
                  </a:lnTo>
                  <a:lnTo>
                    <a:pt x="1393" y="828"/>
                  </a:lnTo>
                  <a:lnTo>
                    <a:pt x="1391" y="823"/>
                  </a:lnTo>
                  <a:lnTo>
                    <a:pt x="1391" y="819"/>
                  </a:lnTo>
                  <a:lnTo>
                    <a:pt x="1391" y="814"/>
                  </a:lnTo>
                  <a:lnTo>
                    <a:pt x="1382" y="807"/>
                  </a:lnTo>
                  <a:lnTo>
                    <a:pt x="1373" y="799"/>
                  </a:lnTo>
                  <a:lnTo>
                    <a:pt x="1364" y="791"/>
                  </a:lnTo>
                  <a:lnTo>
                    <a:pt x="1355" y="784"/>
                  </a:lnTo>
                  <a:lnTo>
                    <a:pt x="1346" y="776"/>
                  </a:lnTo>
                  <a:lnTo>
                    <a:pt x="1338" y="769"/>
                  </a:lnTo>
                  <a:lnTo>
                    <a:pt x="1329" y="761"/>
                  </a:lnTo>
                  <a:lnTo>
                    <a:pt x="1322" y="755"/>
                  </a:lnTo>
                  <a:lnTo>
                    <a:pt x="1314" y="747"/>
                  </a:lnTo>
                  <a:lnTo>
                    <a:pt x="1306" y="741"/>
                  </a:lnTo>
                  <a:lnTo>
                    <a:pt x="1299" y="734"/>
                  </a:lnTo>
                  <a:lnTo>
                    <a:pt x="1293" y="728"/>
                  </a:lnTo>
                  <a:lnTo>
                    <a:pt x="1285" y="720"/>
                  </a:lnTo>
                  <a:lnTo>
                    <a:pt x="1281" y="714"/>
                  </a:lnTo>
                  <a:lnTo>
                    <a:pt x="1275" y="708"/>
                  </a:lnTo>
                  <a:lnTo>
                    <a:pt x="1270" y="702"/>
                  </a:lnTo>
                  <a:lnTo>
                    <a:pt x="1272" y="708"/>
                  </a:lnTo>
                  <a:lnTo>
                    <a:pt x="1272" y="713"/>
                  </a:lnTo>
                  <a:lnTo>
                    <a:pt x="1272" y="719"/>
                  </a:lnTo>
                  <a:lnTo>
                    <a:pt x="1273" y="725"/>
                  </a:lnTo>
                  <a:lnTo>
                    <a:pt x="1273" y="731"/>
                  </a:lnTo>
                  <a:lnTo>
                    <a:pt x="1275" y="737"/>
                  </a:lnTo>
                  <a:lnTo>
                    <a:pt x="1275" y="743"/>
                  </a:lnTo>
                  <a:lnTo>
                    <a:pt x="1276" y="749"/>
                  </a:lnTo>
                  <a:lnTo>
                    <a:pt x="1276" y="755"/>
                  </a:lnTo>
                  <a:lnTo>
                    <a:pt x="1278" y="761"/>
                  </a:lnTo>
                  <a:lnTo>
                    <a:pt x="1278" y="767"/>
                  </a:lnTo>
                  <a:lnTo>
                    <a:pt x="1279" y="773"/>
                  </a:lnTo>
                  <a:lnTo>
                    <a:pt x="1281" y="779"/>
                  </a:lnTo>
                  <a:lnTo>
                    <a:pt x="1281" y="785"/>
                  </a:lnTo>
                  <a:lnTo>
                    <a:pt x="1282" y="791"/>
                  </a:lnTo>
                  <a:lnTo>
                    <a:pt x="1282" y="797"/>
                  </a:lnTo>
                  <a:close/>
                  <a:moveTo>
                    <a:pt x="1334" y="1258"/>
                  </a:moveTo>
                  <a:lnTo>
                    <a:pt x="1328" y="1263"/>
                  </a:lnTo>
                  <a:lnTo>
                    <a:pt x="1322" y="1269"/>
                  </a:lnTo>
                  <a:lnTo>
                    <a:pt x="1316" y="1273"/>
                  </a:lnTo>
                  <a:lnTo>
                    <a:pt x="1309" y="1278"/>
                  </a:lnTo>
                  <a:lnTo>
                    <a:pt x="1305" y="1283"/>
                  </a:lnTo>
                  <a:lnTo>
                    <a:pt x="1299" y="1287"/>
                  </a:lnTo>
                  <a:lnTo>
                    <a:pt x="1293" y="1292"/>
                  </a:lnTo>
                  <a:lnTo>
                    <a:pt x="1287" y="1296"/>
                  </a:lnTo>
                  <a:lnTo>
                    <a:pt x="1281" y="1299"/>
                  </a:lnTo>
                  <a:lnTo>
                    <a:pt x="1275" y="1304"/>
                  </a:lnTo>
                  <a:lnTo>
                    <a:pt x="1269" y="1307"/>
                  </a:lnTo>
                  <a:lnTo>
                    <a:pt x="1264" y="1311"/>
                  </a:lnTo>
                  <a:lnTo>
                    <a:pt x="1258" y="1314"/>
                  </a:lnTo>
                  <a:lnTo>
                    <a:pt x="1252" y="1317"/>
                  </a:lnTo>
                  <a:lnTo>
                    <a:pt x="1246" y="1320"/>
                  </a:lnTo>
                  <a:lnTo>
                    <a:pt x="1241" y="1324"/>
                  </a:lnTo>
                  <a:lnTo>
                    <a:pt x="1228" y="1316"/>
                  </a:lnTo>
                  <a:lnTo>
                    <a:pt x="1244" y="1305"/>
                  </a:lnTo>
                  <a:lnTo>
                    <a:pt x="1261" y="1293"/>
                  </a:lnTo>
                  <a:lnTo>
                    <a:pt x="1276" y="1280"/>
                  </a:lnTo>
                  <a:lnTo>
                    <a:pt x="1293" y="1266"/>
                  </a:lnTo>
                  <a:lnTo>
                    <a:pt x="1306" y="1251"/>
                  </a:lnTo>
                  <a:lnTo>
                    <a:pt x="1322" y="1236"/>
                  </a:lnTo>
                  <a:lnTo>
                    <a:pt x="1335" y="1219"/>
                  </a:lnTo>
                  <a:lnTo>
                    <a:pt x="1347" y="1204"/>
                  </a:lnTo>
                  <a:lnTo>
                    <a:pt x="1358" y="1187"/>
                  </a:lnTo>
                  <a:lnTo>
                    <a:pt x="1370" y="1170"/>
                  </a:lnTo>
                  <a:lnTo>
                    <a:pt x="1379" y="1154"/>
                  </a:lnTo>
                  <a:lnTo>
                    <a:pt x="1387" y="1139"/>
                  </a:lnTo>
                  <a:lnTo>
                    <a:pt x="1394" y="1123"/>
                  </a:lnTo>
                  <a:lnTo>
                    <a:pt x="1400" y="1108"/>
                  </a:lnTo>
                  <a:lnTo>
                    <a:pt x="1405" y="1095"/>
                  </a:lnTo>
                  <a:lnTo>
                    <a:pt x="1408" y="1082"/>
                  </a:lnTo>
                  <a:lnTo>
                    <a:pt x="1406" y="1082"/>
                  </a:lnTo>
                  <a:lnTo>
                    <a:pt x="1405" y="1081"/>
                  </a:lnTo>
                  <a:lnTo>
                    <a:pt x="1403" y="1081"/>
                  </a:lnTo>
                  <a:lnTo>
                    <a:pt x="1400" y="1079"/>
                  </a:lnTo>
                  <a:lnTo>
                    <a:pt x="1399" y="1079"/>
                  </a:lnTo>
                  <a:lnTo>
                    <a:pt x="1397" y="1078"/>
                  </a:lnTo>
                  <a:lnTo>
                    <a:pt x="1396" y="1078"/>
                  </a:lnTo>
                  <a:lnTo>
                    <a:pt x="1394" y="1076"/>
                  </a:lnTo>
                  <a:lnTo>
                    <a:pt x="1393" y="1076"/>
                  </a:lnTo>
                  <a:lnTo>
                    <a:pt x="1391" y="1075"/>
                  </a:lnTo>
                  <a:lnTo>
                    <a:pt x="1390" y="1075"/>
                  </a:lnTo>
                  <a:lnTo>
                    <a:pt x="1388" y="1073"/>
                  </a:lnTo>
                  <a:lnTo>
                    <a:pt x="1385" y="1073"/>
                  </a:lnTo>
                  <a:lnTo>
                    <a:pt x="1384" y="1072"/>
                  </a:lnTo>
                  <a:lnTo>
                    <a:pt x="1382" y="1072"/>
                  </a:lnTo>
                  <a:lnTo>
                    <a:pt x="1381" y="1070"/>
                  </a:lnTo>
                  <a:lnTo>
                    <a:pt x="1341" y="1125"/>
                  </a:lnTo>
                  <a:lnTo>
                    <a:pt x="1338" y="1125"/>
                  </a:lnTo>
                  <a:lnTo>
                    <a:pt x="1337" y="1125"/>
                  </a:lnTo>
                  <a:lnTo>
                    <a:pt x="1335" y="1125"/>
                  </a:lnTo>
                  <a:lnTo>
                    <a:pt x="1334" y="1123"/>
                  </a:lnTo>
                  <a:lnTo>
                    <a:pt x="1332" y="1123"/>
                  </a:lnTo>
                  <a:lnTo>
                    <a:pt x="1331" y="1123"/>
                  </a:lnTo>
                  <a:lnTo>
                    <a:pt x="1329" y="1123"/>
                  </a:lnTo>
                  <a:lnTo>
                    <a:pt x="1328" y="1123"/>
                  </a:lnTo>
                  <a:lnTo>
                    <a:pt x="1326" y="1122"/>
                  </a:lnTo>
                  <a:lnTo>
                    <a:pt x="1325" y="1122"/>
                  </a:lnTo>
                  <a:lnTo>
                    <a:pt x="1323" y="1122"/>
                  </a:lnTo>
                  <a:lnTo>
                    <a:pt x="1322" y="1122"/>
                  </a:lnTo>
                  <a:lnTo>
                    <a:pt x="1320" y="1122"/>
                  </a:lnTo>
                  <a:lnTo>
                    <a:pt x="1319" y="1122"/>
                  </a:lnTo>
                  <a:lnTo>
                    <a:pt x="1317" y="1120"/>
                  </a:lnTo>
                  <a:lnTo>
                    <a:pt x="1316" y="1120"/>
                  </a:lnTo>
                  <a:lnTo>
                    <a:pt x="1316" y="1123"/>
                  </a:lnTo>
                  <a:lnTo>
                    <a:pt x="1316" y="1125"/>
                  </a:lnTo>
                  <a:lnTo>
                    <a:pt x="1316" y="1128"/>
                  </a:lnTo>
                  <a:lnTo>
                    <a:pt x="1316" y="1131"/>
                  </a:lnTo>
                  <a:lnTo>
                    <a:pt x="1316" y="1132"/>
                  </a:lnTo>
                  <a:lnTo>
                    <a:pt x="1316" y="1136"/>
                  </a:lnTo>
                  <a:lnTo>
                    <a:pt x="1316" y="1139"/>
                  </a:lnTo>
                  <a:lnTo>
                    <a:pt x="1316" y="1140"/>
                  </a:lnTo>
                  <a:lnTo>
                    <a:pt x="1316" y="1143"/>
                  </a:lnTo>
                  <a:lnTo>
                    <a:pt x="1316" y="1146"/>
                  </a:lnTo>
                  <a:lnTo>
                    <a:pt x="1316" y="1148"/>
                  </a:lnTo>
                  <a:lnTo>
                    <a:pt x="1316" y="1151"/>
                  </a:lnTo>
                  <a:lnTo>
                    <a:pt x="1316" y="1154"/>
                  </a:lnTo>
                  <a:lnTo>
                    <a:pt x="1316" y="1155"/>
                  </a:lnTo>
                  <a:lnTo>
                    <a:pt x="1316" y="1158"/>
                  </a:lnTo>
                  <a:lnTo>
                    <a:pt x="1316" y="1161"/>
                  </a:lnTo>
                  <a:lnTo>
                    <a:pt x="1316" y="1164"/>
                  </a:lnTo>
                  <a:lnTo>
                    <a:pt x="1316" y="1167"/>
                  </a:lnTo>
                  <a:lnTo>
                    <a:pt x="1314" y="1172"/>
                  </a:lnTo>
                  <a:lnTo>
                    <a:pt x="1312" y="1178"/>
                  </a:lnTo>
                  <a:lnTo>
                    <a:pt x="1311" y="1183"/>
                  </a:lnTo>
                  <a:lnTo>
                    <a:pt x="1309" y="1189"/>
                  </a:lnTo>
                  <a:lnTo>
                    <a:pt x="1306" y="1195"/>
                  </a:lnTo>
                  <a:lnTo>
                    <a:pt x="1303" y="1199"/>
                  </a:lnTo>
                  <a:lnTo>
                    <a:pt x="1300" y="1205"/>
                  </a:lnTo>
                  <a:lnTo>
                    <a:pt x="1297" y="1211"/>
                  </a:lnTo>
                  <a:lnTo>
                    <a:pt x="1293" y="1217"/>
                  </a:lnTo>
                  <a:lnTo>
                    <a:pt x="1290" y="1222"/>
                  </a:lnTo>
                  <a:lnTo>
                    <a:pt x="1284" y="1226"/>
                  </a:lnTo>
                  <a:lnTo>
                    <a:pt x="1279" y="1230"/>
                  </a:lnTo>
                  <a:lnTo>
                    <a:pt x="1273" y="1234"/>
                  </a:lnTo>
                  <a:lnTo>
                    <a:pt x="1269" y="1236"/>
                  </a:lnTo>
                  <a:lnTo>
                    <a:pt x="1264" y="1237"/>
                  </a:lnTo>
                  <a:lnTo>
                    <a:pt x="1261" y="1237"/>
                  </a:lnTo>
                  <a:lnTo>
                    <a:pt x="1258" y="1239"/>
                  </a:lnTo>
                  <a:lnTo>
                    <a:pt x="1253" y="1239"/>
                  </a:lnTo>
                  <a:lnTo>
                    <a:pt x="1250" y="1239"/>
                  </a:lnTo>
                  <a:lnTo>
                    <a:pt x="1247" y="1239"/>
                  </a:lnTo>
                  <a:lnTo>
                    <a:pt x="1244" y="1239"/>
                  </a:lnTo>
                  <a:lnTo>
                    <a:pt x="1241" y="1239"/>
                  </a:lnTo>
                  <a:lnTo>
                    <a:pt x="1238" y="1239"/>
                  </a:lnTo>
                  <a:lnTo>
                    <a:pt x="1237" y="1239"/>
                  </a:lnTo>
                  <a:lnTo>
                    <a:pt x="1234" y="1239"/>
                  </a:lnTo>
                  <a:lnTo>
                    <a:pt x="1231" y="1237"/>
                  </a:lnTo>
                  <a:lnTo>
                    <a:pt x="1228" y="1237"/>
                  </a:lnTo>
                  <a:lnTo>
                    <a:pt x="1225" y="1236"/>
                  </a:lnTo>
                  <a:lnTo>
                    <a:pt x="1222" y="1234"/>
                  </a:lnTo>
                  <a:lnTo>
                    <a:pt x="1219" y="1234"/>
                  </a:lnTo>
                  <a:lnTo>
                    <a:pt x="1217" y="1237"/>
                  </a:lnTo>
                  <a:lnTo>
                    <a:pt x="1217" y="1240"/>
                  </a:lnTo>
                  <a:lnTo>
                    <a:pt x="1217" y="1243"/>
                  </a:lnTo>
                  <a:lnTo>
                    <a:pt x="1217" y="1246"/>
                  </a:lnTo>
                  <a:lnTo>
                    <a:pt x="1217" y="1249"/>
                  </a:lnTo>
                  <a:lnTo>
                    <a:pt x="1217" y="1251"/>
                  </a:lnTo>
                  <a:lnTo>
                    <a:pt x="1217" y="1254"/>
                  </a:lnTo>
                  <a:lnTo>
                    <a:pt x="1215" y="1257"/>
                  </a:lnTo>
                  <a:lnTo>
                    <a:pt x="1215" y="1260"/>
                  </a:lnTo>
                  <a:lnTo>
                    <a:pt x="1215" y="1263"/>
                  </a:lnTo>
                  <a:lnTo>
                    <a:pt x="1215" y="1266"/>
                  </a:lnTo>
                  <a:lnTo>
                    <a:pt x="1215" y="1269"/>
                  </a:lnTo>
                  <a:lnTo>
                    <a:pt x="1215" y="1272"/>
                  </a:lnTo>
                  <a:lnTo>
                    <a:pt x="1214" y="1275"/>
                  </a:lnTo>
                  <a:lnTo>
                    <a:pt x="1214" y="1278"/>
                  </a:lnTo>
                  <a:lnTo>
                    <a:pt x="1212" y="1281"/>
                  </a:lnTo>
                  <a:lnTo>
                    <a:pt x="1208" y="1298"/>
                  </a:lnTo>
                  <a:lnTo>
                    <a:pt x="1200" y="1314"/>
                  </a:lnTo>
                  <a:lnTo>
                    <a:pt x="1191" y="1328"/>
                  </a:lnTo>
                  <a:lnTo>
                    <a:pt x="1182" y="1340"/>
                  </a:lnTo>
                  <a:lnTo>
                    <a:pt x="1170" y="1351"/>
                  </a:lnTo>
                  <a:lnTo>
                    <a:pt x="1156" y="1361"/>
                  </a:lnTo>
                  <a:lnTo>
                    <a:pt x="1143" y="1369"/>
                  </a:lnTo>
                  <a:lnTo>
                    <a:pt x="1128" y="1377"/>
                  </a:lnTo>
                  <a:lnTo>
                    <a:pt x="1111" y="1383"/>
                  </a:lnTo>
                  <a:lnTo>
                    <a:pt x="1094" y="1387"/>
                  </a:lnTo>
                  <a:lnTo>
                    <a:pt x="1078" y="1392"/>
                  </a:lnTo>
                  <a:lnTo>
                    <a:pt x="1059" y="1395"/>
                  </a:lnTo>
                  <a:lnTo>
                    <a:pt x="1041" y="1398"/>
                  </a:lnTo>
                  <a:lnTo>
                    <a:pt x="1022" y="1401"/>
                  </a:lnTo>
                  <a:lnTo>
                    <a:pt x="1003" y="1402"/>
                  </a:lnTo>
                  <a:lnTo>
                    <a:pt x="985" y="1404"/>
                  </a:lnTo>
                  <a:lnTo>
                    <a:pt x="959" y="1404"/>
                  </a:lnTo>
                  <a:lnTo>
                    <a:pt x="932" y="1402"/>
                  </a:lnTo>
                  <a:lnTo>
                    <a:pt x="905" y="1398"/>
                  </a:lnTo>
                  <a:lnTo>
                    <a:pt x="876" y="1392"/>
                  </a:lnTo>
                  <a:lnTo>
                    <a:pt x="847" y="1383"/>
                  </a:lnTo>
                  <a:lnTo>
                    <a:pt x="818" y="1371"/>
                  </a:lnTo>
                  <a:lnTo>
                    <a:pt x="790" y="1358"/>
                  </a:lnTo>
                  <a:lnTo>
                    <a:pt x="762" y="1343"/>
                  </a:lnTo>
                  <a:lnTo>
                    <a:pt x="737" y="1325"/>
                  </a:lnTo>
                  <a:lnTo>
                    <a:pt x="712" y="1307"/>
                  </a:lnTo>
                  <a:lnTo>
                    <a:pt x="690" y="1287"/>
                  </a:lnTo>
                  <a:lnTo>
                    <a:pt x="671" y="1264"/>
                  </a:lnTo>
                  <a:lnTo>
                    <a:pt x="656" y="1242"/>
                  </a:lnTo>
                  <a:lnTo>
                    <a:pt x="644" y="1216"/>
                  </a:lnTo>
                  <a:lnTo>
                    <a:pt x="637" y="1190"/>
                  </a:lnTo>
                  <a:lnTo>
                    <a:pt x="634" y="1163"/>
                  </a:lnTo>
                  <a:lnTo>
                    <a:pt x="620" y="1166"/>
                  </a:lnTo>
                  <a:lnTo>
                    <a:pt x="606" y="1169"/>
                  </a:lnTo>
                  <a:lnTo>
                    <a:pt x="593" y="1173"/>
                  </a:lnTo>
                  <a:lnTo>
                    <a:pt x="577" y="1178"/>
                  </a:lnTo>
                  <a:lnTo>
                    <a:pt x="564" y="1183"/>
                  </a:lnTo>
                  <a:lnTo>
                    <a:pt x="550" y="1187"/>
                  </a:lnTo>
                  <a:lnTo>
                    <a:pt x="535" y="1193"/>
                  </a:lnTo>
                  <a:lnTo>
                    <a:pt x="521" y="1198"/>
                  </a:lnTo>
                  <a:lnTo>
                    <a:pt x="506" y="1205"/>
                  </a:lnTo>
                  <a:lnTo>
                    <a:pt x="493" y="1211"/>
                  </a:lnTo>
                  <a:lnTo>
                    <a:pt x="477" y="1217"/>
                  </a:lnTo>
                  <a:lnTo>
                    <a:pt x="464" y="1225"/>
                  </a:lnTo>
                  <a:lnTo>
                    <a:pt x="450" y="1233"/>
                  </a:lnTo>
                  <a:lnTo>
                    <a:pt x="435" y="1242"/>
                  </a:lnTo>
                  <a:lnTo>
                    <a:pt x="421" y="1249"/>
                  </a:lnTo>
                  <a:lnTo>
                    <a:pt x="408" y="1258"/>
                  </a:lnTo>
                  <a:lnTo>
                    <a:pt x="423" y="1284"/>
                  </a:lnTo>
                  <a:lnTo>
                    <a:pt x="443" y="1311"/>
                  </a:lnTo>
                  <a:lnTo>
                    <a:pt x="465" y="1337"/>
                  </a:lnTo>
                  <a:lnTo>
                    <a:pt x="491" y="1363"/>
                  </a:lnTo>
                  <a:lnTo>
                    <a:pt x="520" y="1389"/>
                  </a:lnTo>
                  <a:lnTo>
                    <a:pt x="552" y="1414"/>
                  </a:lnTo>
                  <a:lnTo>
                    <a:pt x="588" y="1437"/>
                  </a:lnTo>
                  <a:lnTo>
                    <a:pt x="624" y="1460"/>
                  </a:lnTo>
                  <a:lnTo>
                    <a:pt x="665" y="1481"/>
                  </a:lnTo>
                  <a:lnTo>
                    <a:pt x="708" y="1501"/>
                  </a:lnTo>
                  <a:lnTo>
                    <a:pt x="752" y="1518"/>
                  </a:lnTo>
                  <a:lnTo>
                    <a:pt x="797" y="1531"/>
                  </a:lnTo>
                  <a:lnTo>
                    <a:pt x="846" y="1543"/>
                  </a:lnTo>
                  <a:lnTo>
                    <a:pt x="894" y="1552"/>
                  </a:lnTo>
                  <a:lnTo>
                    <a:pt x="944" y="1557"/>
                  </a:lnTo>
                  <a:lnTo>
                    <a:pt x="994" y="1560"/>
                  </a:lnTo>
                  <a:lnTo>
                    <a:pt x="1011" y="1559"/>
                  </a:lnTo>
                  <a:lnTo>
                    <a:pt x="1026" y="1559"/>
                  </a:lnTo>
                  <a:lnTo>
                    <a:pt x="1044" y="1557"/>
                  </a:lnTo>
                  <a:lnTo>
                    <a:pt x="1061" y="1554"/>
                  </a:lnTo>
                  <a:lnTo>
                    <a:pt x="1076" y="1552"/>
                  </a:lnTo>
                  <a:lnTo>
                    <a:pt x="1093" y="1549"/>
                  </a:lnTo>
                  <a:lnTo>
                    <a:pt x="1109" y="1545"/>
                  </a:lnTo>
                  <a:lnTo>
                    <a:pt x="1125" y="1542"/>
                  </a:lnTo>
                  <a:lnTo>
                    <a:pt x="1138" y="1537"/>
                  </a:lnTo>
                  <a:lnTo>
                    <a:pt x="1152" y="1533"/>
                  </a:lnTo>
                  <a:lnTo>
                    <a:pt x="1164" y="1527"/>
                  </a:lnTo>
                  <a:lnTo>
                    <a:pt x="1175" y="1522"/>
                  </a:lnTo>
                  <a:lnTo>
                    <a:pt x="1184" y="1516"/>
                  </a:lnTo>
                  <a:lnTo>
                    <a:pt x="1190" y="1512"/>
                  </a:lnTo>
                  <a:lnTo>
                    <a:pt x="1196" y="1505"/>
                  </a:lnTo>
                  <a:lnTo>
                    <a:pt x="1197" y="1499"/>
                  </a:lnTo>
                  <a:lnTo>
                    <a:pt x="1199" y="1492"/>
                  </a:lnTo>
                  <a:lnTo>
                    <a:pt x="1200" y="1483"/>
                  </a:lnTo>
                  <a:lnTo>
                    <a:pt x="1202" y="1475"/>
                  </a:lnTo>
                  <a:lnTo>
                    <a:pt x="1202" y="1469"/>
                  </a:lnTo>
                  <a:lnTo>
                    <a:pt x="1202" y="1461"/>
                  </a:lnTo>
                  <a:lnTo>
                    <a:pt x="1202" y="1454"/>
                  </a:lnTo>
                  <a:lnTo>
                    <a:pt x="1202" y="1446"/>
                  </a:lnTo>
                  <a:lnTo>
                    <a:pt x="1200" y="1440"/>
                  </a:lnTo>
                  <a:lnTo>
                    <a:pt x="1199" y="1433"/>
                  </a:lnTo>
                  <a:lnTo>
                    <a:pt x="1196" y="1427"/>
                  </a:lnTo>
                  <a:lnTo>
                    <a:pt x="1194" y="1419"/>
                  </a:lnTo>
                  <a:lnTo>
                    <a:pt x="1191" y="1413"/>
                  </a:lnTo>
                  <a:lnTo>
                    <a:pt x="1187" y="1405"/>
                  </a:lnTo>
                  <a:lnTo>
                    <a:pt x="1182" y="1399"/>
                  </a:lnTo>
                  <a:lnTo>
                    <a:pt x="1178" y="1393"/>
                  </a:lnTo>
                  <a:lnTo>
                    <a:pt x="1173" y="1386"/>
                  </a:lnTo>
                  <a:lnTo>
                    <a:pt x="1173" y="1384"/>
                  </a:lnTo>
                  <a:lnTo>
                    <a:pt x="1173" y="1383"/>
                  </a:lnTo>
                  <a:lnTo>
                    <a:pt x="1173" y="1380"/>
                  </a:lnTo>
                  <a:lnTo>
                    <a:pt x="1175" y="1378"/>
                  </a:lnTo>
                  <a:lnTo>
                    <a:pt x="1175" y="1374"/>
                  </a:lnTo>
                  <a:lnTo>
                    <a:pt x="1176" y="1371"/>
                  </a:lnTo>
                  <a:lnTo>
                    <a:pt x="1176" y="1367"/>
                  </a:lnTo>
                  <a:lnTo>
                    <a:pt x="1178" y="1363"/>
                  </a:lnTo>
                  <a:lnTo>
                    <a:pt x="1181" y="1358"/>
                  </a:lnTo>
                  <a:lnTo>
                    <a:pt x="1182" y="1354"/>
                  </a:lnTo>
                  <a:lnTo>
                    <a:pt x="1184" y="1351"/>
                  </a:lnTo>
                  <a:lnTo>
                    <a:pt x="1187" y="1346"/>
                  </a:lnTo>
                  <a:lnTo>
                    <a:pt x="1190" y="1343"/>
                  </a:lnTo>
                  <a:lnTo>
                    <a:pt x="1194" y="1339"/>
                  </a:lnTo>
                  <a:lnTo>
                    <a:pt x="1197" y="1336"/>
                  </a:lnTo>
                  <a:lnTo>
                    <a:pt x="1199" y="1340"/>
                  </a:lnTo>
                  <a:lnTo>
                    <a:pt x="1200" y="1345"/>
                  </a:lnTo>
                  <a:lnTo>
                    <a:pt x="1202" y="1349"/>
                  </a:lnTo>
                  <a:lnTo>
                    <a:pt x="1205" y="1354"/>
                  </a:lnTo>
                  <a:lnTo>
                    <a:pt x="1206" y="1358"/>
                  </a:lnTo>
                  <a:lnTo>
                    <a:pt x="1208" y="1361"/>
                  </a:lnTo>
                  <a:lnTo>
                    <a:pt x="1209" y="1366"/>
                  </a:lnTo>
                  <a:lnTo>
                    <a:pt x="1212" y="1369"/>
                  </a:lnTo>
                  <a:lnTo>
                    <a:pt x="1214" y="1372"/>
                  </a:lnTo>
                  <a:lnTo>
                    <a:pt x="1215" y="1375"/>
                  </a:lnTo>
                  <a:lnTo>
                    <a:pt x="1219" y="1377"/>
                  </a:lnTo>
                  <a:lnTo>
                    <a:pt x="1220" y="1380"/>
                  </a:lnTo>
                  <a:lnTo>
                    <a:pt x="1222" y="1381"/>
                  </a:lnTo>
                  <a:lnTo>
                    <a:pt x="1225" y="1384"/>
                  </a:lnTo>
                  <a:lnTo>
                    <a:pt x="1226" y="1386"/>
                  </a:lnTo>
                  <a:lnTo>
                    <a:pt x="1228" y="1386"/>
                  </a:lnTo>
                  <a:lnTo>
                    <a:pt x="1229" y="1387"/>
                  </a:lnTo>
                  <a:lnTo>
                    <a:pt x="1232" y="1387"/>
                  </a:lnTo>
                  <a:lnTo>
                    <a:pt x="1235" y="1389"/>
                  </a:lnTo>
                  <a:lnTo>
                    <a:pt x="1238" y="1389"/>
                  </a:lnTo>
                  <a:lnTo>
                    <a:pt x="1241" y="1389"/>
                  </a:lnTo>
                  <a:lnTo>
                    <a:pt x="1246" y="1389"/>
                  </a:lnTo>
                  <a:lnTo>
                    <a:pt x="1249" y="1389"/>
                  </a:lnTo>
                  <a:lnTo>
                    <a:pt x="1253" y="1389"/>
                  </a:lnTo>
                  <a:lnTo>
                    <a:pt x="1258" y="1389"/>
                  </a:lnTo>
                  <a:lnTo>
                    <a:pt x="1261" y="1389"/>
                  </a:lnTo>
                  <a:lnTo>
                    <a:pt x="1266" y="1387"/>
                  </a:lnTo>
                  <a:lnTo>
                    <a:pt x="1270" y="1387"/>
                  </a:lnTo>
                  <a:lnTo>
                    <a:pt x="1275" y="1386"/>
                  </a:lnTo>
                  <a:lnTo>
                    <a:pt x="1279" y="1384"/>
                  </a:lnTo>
                  <a:lnTo>
                    <a:pt x="1284" y="1383"/>
                  </a:lnTo>
                  <a:lnTo>
                    <a:pt x="1288" y="1381"/>
                  </a:lnTo>
                  <a:lnTo>
                    <a:pt x="1291" y="1380"/>
                  </a:lnTo>
                  <a:lnTo>
                    <a:pt x="1294" y="1377"/>
                  </a:lnTo>
                  <a:lnTo>
                    <a:pt x="1297" y="1374"/>
                  </a:lnTo>
                  <a:lnTo>
                    <a:pt x="1302" y="1369"/>
                  </a:lnTo>
                  <a:lnTo>
                    <a:pt x="1305" y="1366"/>
                  </a:lnTo>
                  <a:lnTo>
                    <a:pt x="1309" y="1360"/>
                  </a:lnTo>
                  <a:lnTo>
                    <a:pt x="1314" y="1355"/>
                  </a:lnTo>
                  <a:lnTo>
                    <a:pt x="1319" y="1351"/>
                  </a:lnTo>
                  <a:lnTo>
                    <a:pt x="1323" y="1346"/>
                  </a:lnTo>
                  <a:lnTo>
                    <a:pt x="1329" y="1340"/>
                  </a:lnTo>
                  <a:lnTo>
                    <a:pt x="1335" y="1336"/>
                  </a:lnTo>
                  <a:lnTo>
                    <a:pt x="1341" y="1331"/>
                  </a:lnTo>
                  <a:lnTo>
                    <a:pt x="1349" y="1327"/>
                  </a:lnTo>
                  <a:lnTo>
                    <a:pt x="1355" y="1324"/>
                  </a:lnTo>
                  <a:lnTo>
                    <a:pt x="1364" y="1320"/>
                  </a:lnTo>
                  <a:lnTo>
                    <a:pt x="1373" y="1319"/>
                  </a:lnTo>
                  <a:lnTo>
                    <a:pt x="1381" y="1317"/>
                  </a:lnTo>
                  <a:lnTo>
                    <a:pt x="1388" y="1316"/>
                  </a:lnTo>
                  <a:lnTo>
                    <a:pt x="1397" y="1314"/>
                  </a:lnTo>
                  <a:lnTo>
                    <a:pt x="1406" y="1313"/>
                  </a:lnTo>
                  <a:lnTo>
                    <a:pt x="1416" y="1311"/>
                  </a:lnTo>
                  <a:lnTo>
                    <a:pt x="1426" y="1311"/>
                  </a:lnTo>
                  <a:lnTo>
                    <a:pt x="1437" y="1310"/>
                  </a:lnTo>
                  <a:lnTo>
                    <a:pt x="1446" y="1308"/>
                  </a:lnTo>
                  <a:lnTo>
                    <a:pt x="1456" y="1308"/>
                  </a:lnTo>
                  <a:lnTo>
                    <a:pt x="1467" y="1307"/>
                  </a:lnTo>
                  <a:lnTo>
                    <a:pt x="1476" y="1305"/>
                  </a:lnTo>
                  <a:lnTo>
                    <a:pt x="1487" y="1305"/>
                  </a:lnTo>
                  <a:lnTo>
                    <a:pt x="1494" y="1304"/>
                  </a:lnTo>
                  <a:lnTo>
                    <a:pt x="1503" y="1302"/>
                  </a:lnTo>
                  <a:lnTo>
                    <a:pt x="1510" y="1302"/>
                  </a:lnTo>
                  <a:lnTo>
                    <a:pt x="1516" y="1301"/>
                  </a:lnTo>
                  <a:lnTo>
                    <a:pt x="1503" y="1295"/>
                  </a:lnTo>
                  <a:lnTo>
                    <a:pt x="1491" y="1290"/>
                  </a:lnTo>
                  <a:lnTo>
                    <a:pt x="1479" y="1284"/>
                  </a:lnTo>
                  <a:lnTo>
                    <a:pt x="1467" y="1280"/>
                  </a:lnTo>
                  <a:lnTo>
                    <a:pt x="1456" y="1275"/>
                  </a:lnTo>
                  <a:lnTo>
                    <a:pt x="1446" y="1272"/>
                  </a:lnTo>
                  <a:lnTo>
                    <a:pt x="1434" y="1269"/>
                  </a:lnTo>
                  <a:lnTo>
                    <a:pt x="1423" y="1266"/>
                  </a:lnTo>
                  <a:lnTo>
                    <a:pt x="1413" y="1263"/>
                  </a:lnTo>
                  <a:lnTo>
                    <a:pt x="1402" y="1261"/>
                  </a:lnTo>
                  <a:lnTo>
                    <a:pt x="1391" y="1260"/>
                  </a:lnTo>
                  <a:lnTo>
                    <a:pt x="1381" y="1258"/>
                  </a:lnTo>
                  <a:lnTo>
                    <a:pt x="1369" y="1258"/>
                  </a:lnTo>
                  <a:lnTo>
                    <a:pt x="1358" y="1257"/>
                  </a:lnTo>
                  <a:lnTo>
                    <a:pt x="1346" y="1258"/>
                  </a:lnTo>
                  <a:lnTo>
                    <a:pt x="1334" y="1258"/>
                  </a:lnTo>
                  <a:close/>
                  <a:moveTo>
                    <a:pt x="1438" y="1098"/>
                  </a:moveTo>
                  <a:lnTo>
                    <a:pt x="1435" y="1105"/>
                  </a:lnTo>
                  <a:lnTo>
                    <a:pt x="1434" y="1114"/>
                  </a:lnTo>
                  <a:lnTo>
                    <a:pt x="1431" y="1122"/>
                  </a:lnTo>
                  <a:lnTo>
                    <a:pt x="1426" y="1129"/>
                  </a:lnTo>
                  <a:lnTo>
                    <a:pt x="1423" y="1137"/>
                  </a:lnTo>
                  <a:lnTo>
                    <a:pt x="1419" y="1146"/>
                  </a:lnTo>
                  <a:lnTo>
                    <a:pt x="1416" y="1154"/>
                  </a:lnTo>
                  <a:lnTo>
                    <a:pt x="1411" y="1161"/>
                  </a:lnTo>
                  <a:lnTo>
                    <a:pt x="1406" y="1169"/>
                  </a:lnTo>
                  <a:lnTo>
                    <a:pt x="1402" y="1176"/>
                  </a:lnTo>
                  <a:lnTo>
                    <a:pt x="1397" y="1184"/>
                  </a:lnTo>
                  <a:lnTo>
                    <a:pt x="1393" y="1190"/>
                  </a:lnTo>
                  <a:lnTo>
                    <a:pt x="1387" y="1198"/>
                  </a:lnTo>
                  <a:lnTo>
                    <a:pt x="1382" y="1205"/>
                  </a:lnTo>
                  <a:lnTo>
                    <a:pt x="1376" y="1211"/>
                  </a:lnTo>
                  <a:lnTo>
                    <a:pt x="1370" y="1219"/>
                  </a:lnTo>
                  <a:lnTo>
                    <a:pt x="1375" y="1217"/>
                  </a:lnTo>
                  <a:lnTo>
                    <a:pt x="1378" y="1216"/>
                  </a:lnTo>
                  <a:lnTo>
                    <a:pt x="1382" y="1216"/>
                  </a:lnTo>
                  <a:lnTo>
                    <a:pt x="1385" y="1214"/>
                  </a:lnTo>
                  <a:lnTo>
                    <a:pt x="1390" y="1214"/>
                  </a:lnTo>
                  <a:lnTo>
                    <a:pt x="1394" y="1213"/>
                  </a:lnTo>
                  <a:lnTo>
                    <a:pt x="1399" y="1213"/>
                  </a:lnTo>
                  <a:lnTo>
                    <a:pt x="1403" y="1211"/>
                  </a:lnTo>
                  <a:lnTo>
                    <a:pt x="1408" y="1211"/>
                  </a:lnTo>
                  <a:lnTo>
                    <a:pt x="1414" y="1210"/>
                  </a:lnTo>
                  <a:lnTo>
                    <a:pt x="1419" y="1210"/>
                  </a:lnTo>
                  <a:lnTo>
                    <a:pt x="1425" y="1210"/>
                  </a:lnTo>
                  <a:lnTo>
                    <a:pt x="1431" y="1208"/>
                  </a:lnTo>
                  <a:lnTo>
                    <a:pt x="1437" y="1208"/>
                  </a:lnTo>
                  <a:lnTo>
                    <a:pt x="1444" y="1208"/>
                  </a:lnTo>
                  <a:lnTo>
                    <a:pt x="1450" y="1208"/>
                  </a:lnTo>
                  <a:lnTo>
                    <a:pt x="1458" y="1211"/>
                  </a:lnTo>
                  <a:lnTo>
                    <a:pt x="1466" y="1213"/>
                  </a:lnTo>
                  <a:lnTo>
                    <a:pt x="1472" y="1216"/>
                  </a:lnTo>
                  <a:lnTo>
                    <a:pt x="1478" y="1219"/>
                  </a:lnTo>
                  <a:lnTo>
                    <a:pt x="1484" y="1222"/>
                  </a:lnTo>
                  <a:lnTo>
                    <a:pt x="1490" y="1225"/>
                  </a:lnTo>
                  <a:lnTo>
                    <a:pt x="1496" y="1230"/>
                  </a:lnTo>
                  <a:lnTo>
                    <a:pt x="1503" y="1233"/>
                  </a:lnTo>
                  <a:lnTo>
                    <a:pt x="1511" y="1237"/>
                  </a:lnTo>
                  <a:lnTo>
                    <a:pt x="1519" y="1242"/>
                  </a:lnTo>
                  <a:lnTo>
                    <a:pt x="1528" y="1245"/>
                  </a:lnTo>
                  <a:lnTo>
                    <a:pt x="1537" y="1251"/>
                  </a:lnTo>
                  <a:lnTo>
                    <a:pt x="1547" y="1255"/>
                  </a:lnTo>
                  <a:lnTo>
                    <a:pt x="1560" y="1260"/>
                  </a:lnTo>
                  <a:lnTo>
                    <a:pt x="1572" y="1266"/>
                  </a:lnTo>
                  <a:lnTo>
                    <a:pt x="1587" y="1270"/>
                  </a:lnTo>
                  <a:lnTo>
                    <a:pt x="1587" y="1267"/>
                  </a:lnTo>
                  <a:lnTo>
                    <a:pt x="1587" y="1263"/>
                  </a:lnTo>
                  <a:lnTo>
                    <a:pt x="1585" y="1260"/>
                  </a:lnTo>
                  <a:lnTo>
                    <a:pt x="1585" y="1255"/>
                  </a:lnTo>
                  <a:lnTo>
                    <a:pt x="1585" y="1252"/>
                  </a:lnTo>
                  <a:lnTo>
                    <a:pt x="1585" y="1248"/>
                  </a:lnTo>
                  <a:lnTo>
                    <a:pt x="1585" y="1245"/>
                  </a:lnTo>
                  <a:lnTo>
                    <a:pt x="1585" y="1240"/>
                  </a:lnTo>
                  <a:lnTo>
                    <a:pt x="1584" y="1237"/>
                  </a:lnTo>
                  <a:lnTo>
                    <a:pt x="1584" y="1233"/>
                  </a:lnTo>
                  <a:lnTo>
                    <a:pt x="1584" y="1228"/>
                  </a:lnTo>
                  <a:lnTo>
                    <a:pt x="1584" y="1225"/>
                  </a:lnTo>
                  <a:lnTo>
                    <a:pt x="1582" y="1220"/>
                  </a:lnTo>
                  <a:lnTo>
                    <a:pt x="1582" y="1217"/>
                  </a:lnTo>
                  <a:lnTo>
                    <a:pt x="1582" y="1213"/>
                  </a:lnTo>
                  <a:lnTo>
                    <a:pt x="1581" y="1208"/>
                  </a:lnTo>
                  <a:lnTo>
                    <a:pt x="1573" y="1201"/>
                  </a:lnTo>
                  <a:lnTo>
                    <a:pt x="1566" y="1193"/>
                  </a:lnTo>
                  <a:lnTo>
                    <a:pt x="1557" y="1186"/>
                  </a:lnTo>
                  <a:lnTo>
                    <a:pt x="1549" y="1179"/>
                  </a:lnTo>
                  <a:lnTo>
                    <a:pt x="1540" y="1172"/>
                  </a:lnTo>
                  <a:lnTo>
                    <a:pt x="1532" y="1164"/>
                  </a:lnTo>
                  <a:lnTo>
                    <a:pt x="1525" y="1158"/>
                  </a:lnTo>
                  <a:lnTo>
                    <a:pt x="1516" y="1152"/>
                  </a:lnTo>
                  <a:lnTo>
                    <a:pt x="1508" y="1146"/>
                  </a:lnTo>
                  <a:lnTo>
                    <a:pt x="1500" y="1140"/>
                  </a:lnTo>
                  <a:lnTo>
                    <a:pt x="1493" y="1134"/>
                  </a:lnTo>
                  <a:lnTo>
                    <a:pt x="1485" y="1128"/>
                  </a:lnTo>
                  <a:lnTo>
                    <a:pt x="1478" y="1123"/>
                  </a:lnTo>
                  <a:lnTo>
                    <a:pt x="1472" y="1119"/>
                  </a:lnTo>
                  <a:lnTo>
                    <a:pt x="1466" y="1114"/>
                  </a:lnTo>
                  <a:lnTo>
                    <a:pt x="1458" y="1110"/>
                  </a:lnTo>
                  <a:lnTo>
                    <a:pt x="1456" y="1110"/>
                  </a:lnTo>
                  <a:lnTo>
                    <a:pt x="1455" y="1108"/>
                  </a:lnTo>
                  <a:lnTo>
                    <a:pt x="1453" y="1108"/>
                  </a:lnTo>
                  <a:lnTo>
                    <a:pt x="1452" y="1107"/>
                  </a:lnTo>
                  <a:lnTo>
                    <a:pt x="1450" y="1105"/>
                  </a:lnTo>
                  <a:lnTo>
                    <a:pt x="1449" y="1104"/>
                  </a:lnTo>
                  <a:lnTo>
                    <a:pt x="1447" y="1104"/>
                  </a:lnTo>
                  <a:lnTo>
                    <a:pt x="1446" y="1102"/>
                  </a:lnTo>
                  <a:lnTo>
                    <a:pt x="1444" y="1102"/>
                  </a:lnTo>
                  <a:lnTo>
                    <a:pt x="1443" y="1101"/>
                  </a:lnTo>
                  <a:lnTo>
                    <a:pt x="1441" y="1099"/>
                  </a:lnTo>
                  <a:lnTo>
                    <a:pt x="1440" y="1099"/>
                  </a:lnTo>
                  <a:lnTo>
                    <a:pt x="1438" y="1098"/>
                  </a:lnTo>
                  <a:close/>
                  <a:moveTo>
                    <a:pt x="1443" y="970"/>
                  </a:moveTo>
                  <a:lnTo>
                    <a:pt x="1444" y="975"/>
                  </a:lnTo>
                  <a:lnTo>
                    <a:pt x="1446" y="979"/>
                  </a:lnTo>
                  <a:lnTo>
                    <a:pt x="1447" y="984"/>
                  </a:lnTo>
                  <a:lnTo>
                    <a:pt x="1447" y="990"/>
                  </a:lnTo>
                  <a:lnTo>
                    <a:pt x="1449" y="995"/>
                  </a:lnTo>
                  <a:lnTo>
                    <a:pt x="1449" y="999"/>
                  </a:lnTo>
                  <a:lnTo>
                    <a:pt x="1450" y="1004"/>
                  </a:lnTo>
                  <a:lnTo>
                    <a:pt x="1450" y="1010"/>
                  </a:lnTo>
                  <a:lnTo>
                    <a:pt x="1450" y="1014"/>
                  </a:lnTo>
                  <a:lnTo>
                    <a:pt x="1450" y="1019"/>
                  </a:lnTo>
                  <a:lnTo>
                    <a:pt x="1450" y="1025"/>
                  </a:lnTo>
                  <a:lnTo>
                    <a:pt x="1450" y="1029"/>
                  </a:lnTo>
                  <a:lnTo>
                    <a:pt x="1450" y="1034"/>
                  </a:lnTo>
                  <a:lnTo>
                    <a:pt x="1450" y="1040"/>
                  </a:lnTo>
                  <a:lnTo>
                    <a:pt x="1449" y="1045"/>
                  </a:lnTo>
                  <a:lnTo>
                    <a:pt x="1449" y="1051"/>
                  </a:lnTo>
                  <a:lnTo>
                    <a:pt x="1450" y="1051"/>
                  </a:lnTo>
                  <a:lnTo>
                    <a:pt x="1453" y="1052"/>
                  </a:lnTo>
                  <a:lnTo>
                    <a:pt x="1455" y="1054"/>
                  </a:lnTo>
                  <a:lnTo>
                    <a:pt x="1458" y="1054"/>
                  </a:lnTo>
                  <a:lnTo>
                    <a:pt x="1460" y="1055"/>
                  </a:lnTo>
                  <a:lnTo>
                    <a:pt x="1461" y="1057"/>
                  </a:lnTo>
                  <a:lnTo>
                    <a:pt x="1464" y="1058"/>
                  </a:lnTo>
                  <a:lnTo>
                    <a:pt x="1466" y="1058"/>
                  </a:lnTo>
                  <a:lnTo>
                    <a:pt x="1467" y="1060"/>
                  </a:lnTo>
                  <a:lnTo>
                    <a:pt x="1470" y="1061"/>
                  </a:lnTo>
                  <a:lnTo>
                    <a:pt x="1472" y="1063"/>
                  </a:lnTo>
                  <a:lnTo>
                    <a:pt x="1473" y="1064"/>
                  </a:lnTo>
                  <a:lnTo>
                    <a:pt x="1475" y="1064"/>
                  </a:lnTo>
                  <a:lnTo>
                    <a:pt x="1478" y="1066"/>
                  </a:lnTo>
                  <a:lnTo>
                    <a:pt x="1479" y="1067"/>
                  </a:lnTo>
                  <a:lnTo>
                    <a:pt x="1481" y="1067"/>
                  </a:lnTo>
                  <a:lnTo>
                    <a:pt x="1487" y="1070"/>
                  </a:lnTo>
                  <a:lnTo>
                    <a:pt x="1493" y="1075"/>
                  </a:lnTo>
                  <a:lnTo>
                    <a:pt x="1499" y="1078"/>
                  </a:lnTo>
                  <a:lnTo>
                    <a:pt x="1505" y="1081"/>
                  </a:lnTo>
                  <a:lnTo>
                    <a:pt x="1511" y="1085"/>
                  </a:lnTo>
                  <a:lnTo>
                    <a:pt x="1517" y="1089"/>
                  </a:lnTo>
                  <a:lnTo>
                    <a:pt x="1523" y="1092"/>
                  </a:lnTo>
                  <a:lnTo>
                    <a:pt x="1528" y="1096"/>
                  </a:lnTo>
                  <a:lnTo>
                    <a:pt x="1534" y="1099"/>
                  </a:lnTo>
                  <a:lnTo>
                    <a:pt x="1540" y="1104"/>
                  </a:lnTo>
                  <a:lnTo>
                    <a:pt x="1546" y="1108"/>
                  </a:lnTo>
                  <a:lnTo>
                    <a:pt x="1550" y="1111"/>
                  </a:lnTo>
                  <a:lnTo>
                    <a:pt x="1557" y="1116"/>
                  </a:lnTo>
                  <a:lnTo>
                    <a:pt x="1563" y="1120"/>
                  </a:lnTo>
                  <a:lnTo>
                    <a:pt x="1569" y="1123"/>
                  </a:lnTo>
                  <a:lnTo>
                    <a:pt x="1573" y="1128"/>
                  </a:lnTo>
                  <a:lnTo>
                    <a:pt x="1573" y="1123"/>
                  </a:lnTo>
                  <a:lnTo>
                    <a:pt x="1573" y="1120"/>
                  </a:lnTo>
                  <a:lnTo>
                    <a:pt x="1572" y="1116"/>
                  </a:lnTo>
                  <a:lnTo>
                    <a:pt x="1572" y="1111"/>
                  </a:lnTo>
                  <a:lnTo>
                    <a:pt x="1572" y="1107"/>
                  </a:lnTo>
                  <a:lnTo>
                    <a:pt x="1570" y="1102"/>
                  </a:lnTo>
                  <a:lnTo>
                    <a:pt x="1570" y="1099"/>
                  </a:lnTo>
                  <a:lnTo>
                    <a:pt x="1570" y="1095"/>
                  </a:lnTo>
                  <a:lnTo>
                    <a:pt x="1570" y="1090"/>
                  </a:lnTo>
                  <a:lnTo>
                    <a:pt x="1569" y="1087"/>
                  </a:lnTo>
                  <a:lnTo>
                    <a:pt x="1569" y="1082"/>
                  </a:lnTo>
                  <a:lnTo>
                    <a:pt x="1569" y="1078"/>
                  </a:lnTo>
                  <a:lnTo>
                    <a:pt x="1567" y="1075"/>
                  </a:lnTo>
                  <a:lnTo>
                    <a:pt x="1567" y="1070"/>
                  </a:lnTo>
                  <a:lnTo>
                    <a:pt x="1567" y="1067"/>
                  </a:lnTo>
                  <a:lnTo>
                    <a:pt x="1566" y="1063"/>
                  </a:lnTo>
                  <a:lnTo>
                    <a:pt x="1560" y="1057"/>
                  </a:lnTo>
                  <a:lnTo>
                    <a:pt x="1552" y="1051"/>
                  </a:lnTo>
                  <a:lnTo>
                    <a:pt x="1544" y="1045"/>
                  </a:lnTo>
                  <a:lnTo>
                    <a:pt x="1537" y="1038"/>
                  </a:lnTo>
                  <a:lnTo>
                    <a:pt x="1529" y="1032"/>
                  </a:lnTo>
                  <a:lnTo>
                    <a:pt x="1522" y="1026"/>
                  </a:lnTo>
                  <a:lnTo>
                    <a:pt x="1514" y="1020"/>
                  </a:lnTo>
                  <a:lnTo>
                    <a:pt x="1506" y="1014"/>
                  </a:lnTo>
                  <a:lnTo>
                    <a:pt x="1499" y="1008"/>
                  </a:lnTo>
                  <a:lnTo>
                    <a:pt x="1491" y="1004"/>
                  </a:lnTo>
                  <a:lnTo>
                    <a:pt x="1484" y="998"/>
                  </a:lnTo>
                  <a:lnTo>
                    <a:pt x="1475" y="992"/>
                  </a:lnTo>
                  <a:lnTo>
                    <a:pt x="1467" y="985"/>
                  </a:lnTo>
                  <a:lnTo>
                    <a:pt x="1460" y="981"/>
                  </a:lnTo>
                  <a:lnTo>
                    <a:pt x="1452" y="975"/>
                  </a:lnTo>
                  <a:lnTo>
                    <a:pt x="1443" y="970"/>
                  </a:lnTo>
                  <a:close/>
                  <a:moveTo>
                    <a:pt x="1400" y="1025"/>
                  </a:moveTo>
                  <a:lnTo>
                    <a:pt x="1397" y="1013"/>
                  </a:lnTo>
                  <a:lnTo>
                    <a:pt x="1393" y="1002"/>
                  </a:lnTo>
                  <a:lnTo>
                    <a:pt x="1387" y="992"/>
                  </a:lnTo>
                  <a:lnTo>
                    <a:pt x="1382" y="981"/>
                  </a:lnTo>
                  <a:lnTo>
                    <a:pt x="1376" y="970"/>
                  </a:lnTo>
                  <a:lnTo>
                    <a:pt x="1370" y="961"/>
                  </a:lnTo>
                  <a:lnTo>
                    <a:pt x="1364" y="952"/>
                  </a:lnTo>
                  <a:lnTo>
                    <a:pt x="1358" y="943"/>
                  </a:lnTo>
                  <a:lnTo>
                    <a:pt x="1352" y="934"/>
                  </a:lnTo>
                  <a:lnTo>
                    <a:pt x="1344" y="926"/>
                  </a:lnTo>
                  <a:lnTo>
                    <a:pt x="1337" y="919"/>
                  </a:lnTo>
                  <a:lnTo>
                    <a:pt x="1331" y="911"/>
                  </a:lnTo>
                  <a:lnTo>
                    <a:pt x="1323" y="904"/>
                  </a:lnTo>
                  <a:lnTo>
                    <a:pt x="1316" y="898"/>
                  </a:lnTo>
                  <a:lnTo>
                    <a:pt x="1308" y="891"/>
                  </a:lnTo>
                  <a:lnTo>
                    <a:pt x="1300" y="885"/>
                  </a:lnTo>
                  <a:lnTo>
                    <a:pt x="1300" y="884"/>
                  </a:lnTo>
                  <a:lnTo>
                    <a:pt x="1299" y="884"/>
                  </a:lnTo>
                  <a:lnTo>
                    <a:pt x="1297" y="882"/>
                  </a:lnTo>
                  <a:lnTo>
                    <a:pt x="1296" y="882"/>
                  </a:lnTo>
                  <a:lnTo>
                    <a:pt x="1296" y="881"/>
                  </a:lnTo>
                  <a:lnTo>
                    <a:pt x="1294" y="881"/>
                  </a:lnTo>
                  <a:lnTo>
                    <a:pt x="1293" y="881"/>
                  </a:lnTo>
                  <a:lnTo>
                    <a:pt x="1293" y="879"/>
                  </a:lnTo>
                  <a:lnTo>
                    <a:pt x="1294" y="887"/>
                  </a:lnTo>
                  <a:lnTo>
                    <a:pt x="1294" y="893"/>
                  </a:lnTo>
                  <a:lnTo>
                    <a:pt x="1296" y="901"/>
                  </a:lnTo>
                  <a:lnTo>
                    <a:pt x="1296" y="907"/>
                  </a:lnTo>
                  <a:lnTo>
                    <a:pt x="1297" y="914"/>
                  </a:lnTo>
                  <a:lnTo>
                    <a:pt x="1297" y="920"/>
                  </a:lnTo>
                  <a:lnTo>
                    <a:pt x="1299" y="926"/>
                  </a:lnTo>
                  <a:lnTo>
                    <a:pt x="1299" y="932"/>
                  </a:lnTo>
                  <a:lnTo>
                    <a:pt x="1300" y="940"/>
                  </a:lnTo>
                  <a:lnTo>
                    <a:pt x="1300" y="946"/>
                  </a:lnTo>
                  <a:lnTo>
                    <a:pt x="1302" y="952"/>
                  </a:lnTo>
                  <a:lnTo>
                    <a:pt x="1302" y="958"/>
                  </a:lnTo>
                  <a:lnTo>
                    <a:pt x="1303" y="964"/>
                  </a:lnTo>
                  <a:lnTo>
                    <a:pt x="1303" y="970"/>
                  </a:lnTo>
                  <a:lnTo>
                    <a:pt x="1305" y="976"/>
                  </a:lnTo>
                  <a:lnTo>
                    <a:pt x="1305" y="982"/>
                  </a:lnTo>
                  <a:lnTo>
                    <a:pt x="1311" y="985"/>
                  </a:lnTo>
                  <a:lnTo>
                    <a:pt x="1317" y="987"/>
                  </a:lnTo>
                  <a:lnTo>
                    <a:pt x="1323" y="990"/>
                  </a:lnTo>
                  <a:lnTo>
                    <a:pt x="1328" y="993"/>
                  </a:lnTo>
                  <a:lnTo>
                    <a:pt x="1334" y="995"/>
                  </a:lnTo>
                  <a:lnTo>
                    <a:pt x="1340" y="998"/>
                  </a:lnTo>
                  <a:lnTo>
                    <a:pt x="1346" y="1001"/>
                  </a:lnTo>
                  <a:lnTo>
                    <a:pt x="1352" y="1004"/>
                  </a:lnTo>
                  <a:lnTo>
                    <a:pt x="1358" y="1005"/>
                  </a:lnTo>
                  <a:lnTo>
                    <a:pt x="1364" y="1008"/>
                  </a:lnTo>
                  <a:lnTo>
                    <a:pt x="1370" y="1011"/>
                  </a:lnTo>
                  <a:lnTo>
                    <a:pt x="1376" y="1014"/>
                  </a:lnTo>
                  <a:lnTo>
                    <a:pt x="1382" y="1017"/>
                  </a:lnTo>
                  <a:lnTo>
                    <a:pt x="1388" y="1020"/>
                  </a:lnTo>
                  <a:lnTo>
                    <a:pt x="1394" y="1022"/>
                  </a:lnTo>
                  <a:lnTo>
                    <a:pt x="1400" y="1025"/>
                  </a:lnTo>
                  <a:close/>
                  <a:moveTo>
                    <a:pt x="1220" y="587"/>
                  </a:moveTo>
                  <a:lnTo>
                    <a:pt x="1215" y="594"/>
                  </a:lnTo>
                  <a:lnTo>
                    <a:pt x="1211" y="602"/>
                  </a:lnTo>
                  <a:lnTo>
                    <a:pt x="1206" y="609"/>
                  </a:lnTo>
                  <a:lnTo>
                    <a:pt x="1200" y="617"/>
                  </a:lnTo>
                  <a:lnTo>
                    <a:pt x="1196" y="625"/>
                  </a:lnTo>
                  <a:lnTo>
                    <a:pt x="1191" y="634"/>
                  </a:lnTo>
                  <a:lnTo>
                    <a:pt x="1188" y="641"/>
                  </a:lnTo>
                  <a:lnTo>
                    <a:pt x="1184" y="650"/>
                  </a:lnTo>
                  <a:lnTo>
                    <a:pt x="1181" y="658"/>
                  </a:lnTo>
                  <a:lnTo>
                    <a:pt x="1179" y="666"/>
                  </a:lnTo>
                  <a:lnTo>
                    <a:pt x="1176" y="675"/>
                  </a:lnTo>
                  <a:lnTo>
                    <a:pt x="1176" y="682"/>
                  </a:lnTo>
                  <a:lnTo>
                    <a:pt x="1175" y="688"/>
                  </a:lnTo>
                  <a:lnTo>
                    <a:pt x="1176" y="696"/>
                  </a:lnTo>
                  <a:lnTo>
                    <a:pt x="1178" y="703"/>
                  </a:lnTo>
                  <a:lnTo>
                    <a:pt x="1181" y="710"/>
                  </a:lnTo>
                  <a:lnTo>
                    <a:pt x="1182" y="714"/>
                  </a:lnTo>
                  <a:lnTo>
                    <a:pt x="1185" y="717"/>
                  </a:lnTo>
                  <a:lnTo>
                    <a:pt x="1187" y="722"/>
                  </a:lnTo>
                  <a:lnTo>
                    <a:pt x="1191" y="726"/>
                  </a:lnTo>
                  <a:lnTo>
                    <a:pt x="1194" y="729"/>
                  </a:lnTo>
                  <a:lnTo>
                    <a:pt x="1199" y="734"/>
                  </a:lnTo>
                  <a:lnTo>
                    <a:pt x="1202" y="738"/>
                  </a:lnTo>
                  <a:lnTo>
                    <a:pt x="1206" y="741"/>
                  </a:lnTo>
                  <a:lnTo>
                    <a:pt x="1211" y="746"/>
                  </a:lnTo>
                  <a:lnTo>
                    <a:pt x="1217" y="750"/>
                  </a:lnTo>
                  <a:lnTo>
                    <a:pt x="1222" y="753"/>
                  </a:lnTo>
                  <a:lnTo>
                    <a:pt x="1228" y="758"/>
                  </a:lnTo>
                  <a:lnTo>
                    <a:pt x="1232" y="763"/>
                  </a:lnTo>
                  <a:lnTo>
                    <a:pt x="1238" y="766"/>
                  </a:lnTo>
                  <a:lnTo>
                    <a:pt x="1244" y="770"/>
                  </a:lnTo>
                  <a:lnTo>
                    <a:pt x="1250" y="775"/>
                  </a:lnTo>
                  <a:lnTo>
                    <a:pt x="1249" y="761"/>
                  </a:lnTo>
                  <a:lnTo>
                    <a:pt x="1247" y="749"/>
                  </a:lnTo>
                  <a:lnTo>
                    <a:pt x="1244" y="737"/>
                  </a:lnTo>
                  <a:lnTo>
                    <a:pt x="1243" y="723"/>
                  </a:lnTo>
                  <a:lnTo>
                    <a:pt x="1241" y="711"/>
                  </a:lnTo>
                  <a:lnTo>
                    <a:pt x="1240" y="699"/>
                  </a:lnTo>
                  <a:lnTo>
                    <a:pt x="1237" y="688"/>
                  </a:lnTo>
                  <a:lnTo>
                    <a:pt x="1235" y="676"/>
                  </a:lnTo>
                  <a:lnTo>
                    <a:pt x="1234" y="664"/>
                  </a:lnTo>
                  <a:lnTo>
                    <a:pt x="1232" y="653"/>
                  </a:lnTo>
                  <a:lnTo>
                    <a:pt x="1229" y="641"/>
                  </a:lnTo>
                  <a:lnTo>
                    <a:pt x="1228" y="631"/>
                  </a:lnTo>
                  <a:lnTo>
                    <a:pt x="1226" y="619"/>
                  </a:lnTo>
                  <a:lnTo>
                    <a:pt x="1225" y="608"/>
                  </a:lnTo>
                  <a:lnTo>
                    <a:pt x="1222" y="597"/>
                  </a:lnTo>
                  <a:lnTo>
                    <a:pt x="1220" y="587"/>
                  </a:lnTo>
                  <a:close/>
                  <a:moveTo>
                    <a:pt x="1699" y="1842"/>
                  </a:moveTo>
                  <a:lnTo>
                    <a:pt x="1740" y="1877"/>
                  </a:lnTo>
                  <a:lnTo>
                    <a:pt x="1699" y="1928"/>
                  </a:lnTo>
                  <a:lnTo>
                    <a:pt x="1661" y="1891"/>
                  </a:lnTo>
                  <a:lnTo>
                    <a:pt x="1699" y="1842"/>
                  </a:lnTo>
                  <a:close/>
                  <a:moveTo>
                    <a:pt x="1059" y="1421"/>
                  </a:moveTo>
                  <a:lnTo>
                    <a:pt x="1100" y="1457"/>
                  </a:lnTo>
                  <a:lnTo>
                    <a:pt x="1059" y="1507"/>
                  </a:lnTo>
                  <a:lnTo>
                    <a:pt x="1023" y="1469"/>
                  </a:lnTo>
                  <a:lnTo>
                    <a:pt x="1059" y="1421"/>
                  </a:lnTo>
                  <a:close/>
                </a:path>
              </a:pathLst>
            </a:custGeom>
            <a:solidFill>
              <a:srgbClr val="008000"/>
            </a:solidFill>
            <a:ln w="127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3810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fa-IR" sz="8800" dirty="0">
                <a:solidFill>
                  <a:srgbClr val="FF33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</a:t>
            </a:r>
            <a:r>
              <a:rPr lang="fa-IR" sz="8800" dirty="0" smtClean="0">
                <a:solidFill>
                  <a:srgbClr val="FF33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جسمی بلوغ </a:t>
            </a:r>
            <a:br>
              <a:rPr lang="fa-IR" sz="8800" dirty="0" smtClean="0">
                <a:solidFill>
                  <a:srgbClr val="FF33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</a:br>
            <a:r>
              <a:rPr lang="fa-IR" sz="8800" dirty="0" smtClean="0">
                <a:solidFill>
                  <a:srgbClr val="FF33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(پسرها</a:t>
            </a:r>
            <a:r>
              <a:rPr lang="fa-IR" sz="8800" dirty="0">
                <a:solidFill>
                  <a:srgbClr val="FF33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8800" dirty="0" smtClean="0">
              <a:solidFill>
                <a:srgbClr val="FF3300"/>
              </a:solidFill>
              <a:effectLst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B9EDFF"/>
          </a:solidFill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610600" cy="5105400"/>
          </a:xfrm>
          <a:solidFill>
            <a:srgbClr val="B9EDFF"/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a-IR" sz="3600" b="1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رشد </a:t>
            </a:r>
            <a:r>
              <a:rPr lang="en-US" sz="3600" b="1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Testes</a:t>
            </a:r>
            <a:r>
              <a:rPr lang="fa-IR" sz="3600" b="1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(بيضه ها)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شروع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بلوغ پسرها با رشد قابل توجه </a:t>
            </a:r>
            <a:r>
              <a:rPr lang="en-US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Testes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مشخص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مي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شود (اولین نشانه بلوغ در پسرها) 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طول </a:t>
            </a:r>
            <a:r>
              <a:rPr lang="en-US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testis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قبل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از بلوغ حدود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1.5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تا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2 سانتی‌متر است؛ ولی با شروع بلوغ اندازه و حجم آن افزایش می‌یابد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و اين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رشد از سن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9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تا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14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سالگي شروع مي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شود. </a:t>
            </a:r>
            <a:endParaRPr lang="fa-IR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Testes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سلول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زاياي مذكر (اسپرم) و هورمون مردانه (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تستوستون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) را توليد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مي</a:t>
            </a:r>
            <a:r>
              <a:rPr lang="en-US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كنند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8835" y="1499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44512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رويش موهاي </a:t>
            </a:r>
            <a:r>
              <a:rPr lang="fa-IR" b="1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بدن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رشد موها در هر قسمتی الگوی خاصی </a:t>
            </a: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دارد.</a:t>
            </a:r>
            <a:endParaRPr lang="fa-IR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موها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ابتدا در زیر بغل رشد می‌کنند و بعد در ناحیه عانه، لب فوقانی، سینه و در نهایت در صورت انتشار می‌یابد.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البته </a:t>
            </a:r>
            <a:r>
              <a:rPr lang="fa-IR" dirty="0">
                <a:solidFill>
                  <a:schemeClr val="bg2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بعضی از مردان تا ده سال بعد از بلوغ هنوز رویش موهای صورت‌شان کامل نمی‌شود؛ ولی اغلب اوقات با گذشت زمان موهای صورت تیره و ضخیم‌تر می‌شوند</a:t>
            </a:r>
            <a:endParaRPr lang="en-US" dirty="0" smtClean="0">
              <a:solidFill>
                <a:schemeClr val="bg2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138" y="210252"/>
            <a:ext cx="2419350" cy="18954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60475"/>
            <a:ext cx="8839200" cy="529272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تغيير صدا (تغییر در تارهای صوتی حنجره)</a:t>
            </a:r>
            <a:endParaRPr lang="fa-IR" b="1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بم شدن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صدا به علت بزرگ شدن حنجره و رشد طنابهاي صوتي است. </a:t>
            </a:r>
            <a:endParaRPr lang="fa-IR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اين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امر 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بعد از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ظاهر شدن موهاي زير بغل 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و</a:t>
            </a:r>
            <a:r>
              <a:rPr lang="en-US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جهش رشد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اتفاق مي افتد و نوجوان پسر بتدريج صداي مردانه پيدا مي كند. </a:t>
            </a:r>
            <a:endParaRPr lang="fa-IR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ممكن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است در ابتداي اين 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تغيير،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صداي او ناهنجار و خشن باشد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.</a:t>
            </a:r>
            <a:endParaRPr lang="en-US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4586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" y="1252537"/>
            <a:ext cx="8839200" cy="544512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افزايش فعاليت </a:t>
            </a:r>
            <a:r>
              <a:rPr lang="fa-IR" b="1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غدد عرق و</a:t>
            </a:r>
            <a:r>
              <a:rPr lang="fa-IR" b="1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چربي </a:t>
            </a:r>
            <a:endParaRPr lang="fa-IR" b="1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با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شروع بلوغ، تغییراتی در عرق پسرها به وجود می‌آید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.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به علت افزايش فعاليت غددعرق، ممكن است بدن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بوي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خاصي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بدهد.</a:t>
            </a:r>
            <a:endParaRPr lang="fa-IR" sz="2600" dirty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همچنین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در هر دو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جنس،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شاهد فعالیت غدد چربی در پوست هستیم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که در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اثر افزايش فعاليت غدد چربي ممكن است جوشهايي روي صورت و گاهي دركمر و قسمتهاي فوقاني بازوها ظاهر شوند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(آكنه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).</a:t>
            </a:r>
            <a:endParaRPr lang="en-US" sz="2600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marL="457200" lvl="1" indent="0" algn="just" eaLnBrk="1" hangingPunct="1">
              <a:lnSpc>
                <a:spcPct val="150000"/>
              </a:lnSpc>
              <a:buNone/>
              <a:defRPr/>
            </a:pPr>
            <a:endParaRPr lang="en-US" sz="2600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</p:txBody>
      </p:sp>
      <p:sp>
        <p:nvSpPr>
          <p:cNvPr id="2" name="AutoShape 5" descr="Acne Stock Illustrations – 6,911 Acne Stock Illustrations, Vectors &amp;  Clipart - Dreamstime"/>
          <p:cNvSpPr>
            <a:spLocks noChangeAspect="1" noChangeArrowheads="1"/>
          </p:cNvSpPr>
          <p:nvPr/>
        </p:nvSpPr>
        <p:spPr bwMode="auto">
          <a:xfrm>
            <a:off x="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9" descr="Acne Stock Illustrations – 6,911 Acne Stock Illustrations, Vectors &amp;  Clipart - Dreamstime"/>
          <p:cNvSpPr>
            <a:spLocks noChangeAspect="1" noChangeArrowheads="1"/>
          </p:cNvSpPr>
          <p:nvPr/>
        </p:nvSpPr>
        <p:spPr bwMode="auto">
          <a:xfrm>
            <a:off x="1190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984" y="235289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B9EDFF"/>
          </a:solidFill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غييرات 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60475"/>
            <a:ext cx="8839200" cy="5445125"/>
          </a:xfrm>
          <a:solidFill>
            <a:srgbClr val="B9EDFF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a-IR" sz="3600" b="1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جهش </a:t>
            </a:r>
            <a:r>
              <a:rPr lang="fa-IR" sz="3600" b="1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رشدی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از مهمترين تغييراتي كه در اين دوران رخ مي دهد رشد ناگهاني است.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بطوري كه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قد، وزن و ابعاد بدن بسرعت افزايش مي يابند. جهش قدي در پسرها ديرتر از دخترها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و در مرحله 3 تا 4 بلوغ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است.</a:t>
            </a:r>
            <a:endParaRPr lang="fa-IR" sz="2600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البته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اندام ها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بطور يكسان رشد نمي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كنند؛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ابتدا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اندامهای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تحتانی به حداكثر رشد خود رسيده، كشيده تر مي شوند و تقريباً يكسال بعد طول و عرض تنه افزايش يافته، شانه ها پهن تر مي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شوند.</a:t>
            </a:r>
            <a:endParaRPr lang="en-US" sz="2600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4894445"/>
            <a:ext cx="2562225" cy="1781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60475"/>
            <a:ext cx="8839200" cy="544512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</a:t>
            </a:r>
            <a:r>
              <a:rPr lang="fa-IR" sz="26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قسمتهاي مختلف </a:t>
            </a:r>
            <a:r>
              <a:rPr lang="fa-IR" sz="260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اندام تحتانی نيز </a:t>
            </a:r>
            <a:r>
              <a:rPr lang="fa-IR" sz="26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همزمان رشد نمي كنند. ابتدا خود پا (تا مچ) سپس ساق و در آخر رانها رشد مي كنند. اين نوع رشد باعث مي شود درابتداي جهش رشدي، فرد ظاهري ناموزون داشته باشد و احياناً در انجام بعضي كارها به گونه اي دچارعدم تعادل و بي مهارتي </a:t>
            </a:r>
            <a:r>
              <a:rPr lang="fa-IR" sz="260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شود كه </a:t>
            </a:r>
            <a:r>
              <a:rPr lang="fa-IR" sz="26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اين امر مي تواند موجب نگراني او شود</a:t>
            </a:r>
            <a:r>
              <a:rPr lang="fa-IR" sz="260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.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در پسران بر خلاف دخترها شانه ها سريعتر از لگن رشد كرده و پهن تر و عريض </a:t>
            </a:r>
            <a:r>
              <a:rPr lang="fa-IR" sz="260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تر از لگن </a:t>
            </a:r>
            <a:r>
              <a:rPr lang="fa-IR" sz="26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مي شوند</a:t>
            </a:r>
            <a:r>
              <a:rPr lang="fa-IR" sz="260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.</a:t>
            </a:r>
            <a:endParaRPr lang="en-US" sz="2600" dirty="0" smtClean="0"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60475"/>
            <a:ext cx="8839200" cy="544512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رشد </a:t>
            </a:r>
            <a:r>
              <a:rPr lang="fa-IR" b="1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آلت تناسلي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بطور طبيعي از سن 10.5 تا 14.5 سالگي شروع مي شود. 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بنابراين سن شروع آن در بين افراد مي تواند متفاوت باشد. 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يكي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از نگراني هايي كه ممكن است در اين زمينه ايجاد شود اندازه آلت تناسلي است. </a:t>
            </a:r>
            <a:endParaRPr lang="fa-IR" sz="2600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اندازه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آن مانند اندازه ساير اندامها از فردي به فرد ديگر متفاوت است. اين تفاوت هيچ تـاُثيري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در قدرت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باروري فرد ندارد.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553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60475"/>
            <a:ext cx="8839200" cy="544512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عضلانی شدن </a:t>
            </a:r>
            <a:r>
              <a:rPr lang="fa-IR" b="1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بدن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پسرها در پایان بلوغ 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بدنی،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عضلانی می‌شوند و </a:t>
            </a:r>
            <a:endParaRPr lang="en-US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marL="457200" lvl="1" indent="0" algn="just" eaLnBrk="1" hangingPunct="1">
              <a:lnSpc>
                <a:spcPct val="150000"/>
              </a:lnSpc>
              <a:buNone/>
              <a:defRPr/>
            </a:pP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استخوان‌های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بزرگ‌تر و سنگین‌تری دارند. </a:t>
            </a:r>
            <a:endParaRPr lang="fa-IR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شانه‌ها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، استخوان‌های آرواره و پیشانی بزرگ می‌شود. تکمیل رشد عضلانی در پایان دوره بلوغ است و با تقویت آن ادامه می‌یابد. </a:t>
            </a:r>
            <a:endParaRPr lang="fa-IR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عضلات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مردان 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هم تحت </a:t>
            </a: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تاثیر تستوسترون رشد 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می‌کنند</a:t>
            </a:r>
            <a:r>
              <a:rPr lang="en-US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.</a:t>
            </a:r>
            <a:endParaRPr lang="fa-IR" dirty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976113"/>
            <a:ext cx="2942431" cy="2148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315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60475"/>
            <a:ext cx="8839200" cy="544512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افزایش </a:t>
            </a:r>
            <a:r>
              <a:rPr lang="fa-IR" b="1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وزن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افزایش وزن در هنگام بلوغ فقط مربوط به افزایش چربی نیست ، بلکه به رشد و تکامل استخوان و عضله نیز مربوط 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است</a:t>
            </a:r>
            <a:r>
              <a:rPr lang="en-US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.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</a:t>
            </a:r>
            <a:endParaRPr lang="fa-IR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در پسران حداکثر افزایش وزن غالباً یک یا دو سال دیرتر از دختران پیش می 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آید</a:t>
            </a:r>
            <a:r>
              <a:rPr lang="en-US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.</a:t>
            </a:r>
            <a:r>
              <a:rPr lang="fa-IR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 </a:t>
            </a:r>
            <a:endParaRPr lang="fa-IR" dirty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447800"/>
          </a:xfrm>
        </p:spPr>
        <p:txBody>
          <a:bodyPr/>
          <a:lstStyle/>
          <a:p>
            <a:pPr algn="ctr" eaLnBrk="1" hangingPunct="1"/>
            <a:r>
              <a:rPr lang="fa-IR" sz="8000" b="1" dirty="0" smtClean="0">
                <a:solidFill>
                  <a:schemeClr val="tx1"/>
                </a:solidFill>
                <a:latin typeface="Tahoma" panose="020B0604030504040204" pitchFamily="34" charset="0"/>
                <a:cs typeface="A EntezareZohoor 6 **" pitchFamily="2" charset="-78"/>
              </a:rPr>
              <a:t>دوران </a:t>
            </a:r>
            <a:r>
              <a:rPr lang="fa-IR" sz="8000" b="1" dirty="0" smtClean="0">
                <a:solidFill>
                  <a:schemeClr val="tx1"/>
                </a:solidFill>
                <a:latin typeface="Tahoma" panose="020B0604030504040204" pitchFamily="34" charset="0"/>
                <a:cs typeface="A EntezareZohoor 6 **" pitchFamily="2" charset="-78"/>
              </a:rPr>
              <a:t>بلوغ</a:t>
            </a:r>
            <a:endParaRPr lang="en-US" sz="8000" b="1" dirty="0" smtClean="0">
              <a:solidFill>
                <a:schemeClr val="tx1"/>
              </a:solidFill>
              <a:latin typeface="Tahoma" panose="020B0604030504040204" pitchFamily="34" charset="0"/>
              <a:cs typeface="A EntezareZohoor 6 **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45835"/>
            <a:ext cx="5181600" cy="5009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0787" y="14990"/>
            <a:ext cx="6400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تغييرات جسمي </a:t>
            </a:r>
            <a:r>
              <a:rPr lang="fa-IR" sz="6000" dirty="0" smtClean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بلوغ (پسرها</a:t>
            </a:r>
            <a:r>
              <a:rPr lang="fa-IR" sz="6000" dirty="0">
                <a:solidFill>
                  <a:srgbClr val="C00000"/>
                </a:solidFill>
                <a:effectLst/>
                <a:latin typeface="Monotype Corsiva" pitchFamily="66" charset="0"/>
                <a:cs typeface="B Mitra" panose="00000400000000000000" pitchFamily="2" charset="-78"/>
              </a:rPr>
              <a:t>)</a:t>
            </a:r>
            <a:endParaRPr lang="en-US" sz="6000" dirty="0" smtClean="0">
              <a:solidFill>
                <a:srgbClr val="C00000"/>
              </a:solidFill>
              <a:effectLst/>
              <a:cs typeface="B Mitra" panose="00000400000000000000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60475"/>
            <a:ext cx="8839200" cy="5445125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fa-IR" b="1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برآمدگی در محل </a:t>
            </a:r>
            <a:r>
              <a:rPr lang="fa-IR" b="1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پستان (ژینکوماستی)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برآمدگیهای مختصری در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زیر نیپل در اغلب پسرها بین 12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تا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15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سالگی ظاهر می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شود (پیک آن در 14-15 سالگی است)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. </a:t>
            </a:r>
            <a:endParaRPr lang="fa-IR" sz="2600" dirty="0" smtClean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این </a:t>
            </a:r>
            <a:r>
              <a:rPr lang="fa-IR" sz="2600" dirty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حالت چند هفته طول می کشد و سپس هم در تعداد و هم در اندازه کاهش می </a:t>
            </a:r>
            <a:r>
              <a:rPr lang="fa-IR" sz="2600" dirty="0" smtClean="0"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B Mitra" panose="00000400000000000000" pitchFamily="2" charset="-78"/>
              </a:rPr>
              <a:t>یابند (ناپدید شدن کامل طی 6 تا 24 ماه).</a:t>
            </a:r>
            <a:endParaRPr lang="fa-IR" sz="2600" dirty="0"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015288" cy="3124200"/>
          </a:xfrm>
        </p:spPr>
        <p:txBody>
          <a:bodyPr/>
          <a:lstStyle/>
          <a:p>
            <a:pPr algn="ctr" eaLnBrk="1" hangingPunct="1"/>
            <a:r>
              <a:rPr lang="fa-IR" sz="8800" dirty="0" smtClean="0">
                <a:solidFill>
                  <a:srgbClr val="7030A0"/>
                </a:solidFill>
                <a:cs typeface="B Mitra" panose="00000400000000000000" pitchFamily="2" charset="-78"/>
              </a:rPr>
              <a:t>تغییرات جسمی بلوغ </a:t>
            </a:r>
            <a:br>
              <a:rPr lang="fa-IR" sz="8800" dirty="0" smtClean="0">
                <a:solidFill>
                  <a:srgbClr val="7030A0"/>
                </a:solidFill>
                <a:cs typeface="B Mitra" panose="00000400000000000000" pitchFamily="2" charset="-78"/>
              </a:rPr>
            </a:br>
            <a:r>
              <a:rPr lang="fa-IR" sz="8800" dirty="0" smtClean="0">
                <a:solidFill>
                  <a:srgbClr val="7030A0"/>
                </a:solidFill>
                <a:cs typeface="B Mitra" panose="00000400000000000000" pitchFamily="2" charset="-78"/>
              </a:rPr>
              <a:t>(دخترها)</a:t>
            </a:r>
            <a:endParaRPr lang="en-US" sz="8800" dirty="0" smtClean="0">
              <a:solidFill>
                <a:srgbClr val="7030A0"/>
              </a:solidFill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6000" dirty="0" smtClean="0">
                <a:solidFill>
                  <a:srgbClr val="7030A0"/>
                </a:solidFill>
                <a:cs typeface="B Mitra" panose="00000400000000000000" pitchFamily="2" charset="-78"/>
              </a:rPr>
              <a:t>تغییرات جسمی بلوغ (دخترها)</a:t>
            </a:r>
            <a:endParaRPr lang="en-US" sz="6000" dirty="0" smtClean="0">
              <a:solidFill>
                <a:srgbClr val="7030A0"/>
              </a:solidFill>
              <a:cs typeface="B Mitra" panose="00000400000000000000" pitchFamily="2" charset="-7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/>
          <a:lstStyle/>
          <a:p>
            <a:pPr algn="just" rt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جوانه‌زدن پستان‌ها</a:t>
            </a:r>
          </a:p>
          <a:p>
            <a:pPr lvl="1" algn="just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دخترها جوانه پستانی اولین علامت بلوغ است که به شکل توده‌ای کوچک در زیر نوک پستان </a:t>
            </a: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است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fa-IR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lvl="1" algn="just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به طورمعمول در ابتدا دردناك، و حساس است</a:t>
            </a:r>
          </a:p>
          <a:p>
            <a:pPr lvl="1" algn="just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می تواند بصورت غیرقرینه باشد. اگر یکی از سینه ها کوچکتر از دیگری باشد، جای نگرانی ندارد، زیرا بعد از مدتی هر دو سینه به یک اندازه خواهد شد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6000" dirty="0" smtClean="0">
                <a:solidFill>
                  <a:srgbClr val="7030A0"/>
                </a:solidFill>
                <a:cs typeface="B Mitra" panose="00000400000000000000" pitchFamily="2" charset="-78"/>
              </a:rPr>
              <a:t>تغییرات جسمی بلوغ (دخترها)</a:t>
            </a:r>
            <a:endParaRPr lang="en-US" sz="6000" dirty="0" smtClean="0">
              <a:solidFill>
                <a:srgbClr val="7030A0"/>
              </a:solidFill>
              <a:cs typeface="B Mitra" panose="00000400000000000000" pitchFamily="2" charset="-7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/>
          <a:lstStyle/>
          <a:p>
            <a:pPr algn="just" rt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رشد موها در دخترها</a:t>
            </a:r>
          </a:p>
          <a:p>
            <a:pPr lvl="1" algn="just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علامت بعدی صفات ثانویه جنسی در دخترها رویش موهای ناحیه زهار و زیربغل است. البته ممکن است این وضع قبل از رویش سینه‌‌ها رخ دهد که جای نگرانی ندارد.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165579" y="198437"/>
            <a:ext cx="5848350" cy="1325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6000" dirty="0" smtClean="0">
                <a:solidFill>
                  <a:srgbClr val="7030A0"/>
                </a:solidFill>
                <a:cs typeface="B Mitra" panose="00000400000000000000" pitchFamily="2" charset="-78"/>
              </a:rPr>
              <a:t>تغییرات جسمی بلوغ (دخترها)</a:t>
            </a:r>
            <a:endParaRPr lang="en-US" sz="6000" dirty="0" smtClean="0">
              <a:solidFill>
                <a:srgbClr val="7030A0"/>
              </a:solidFill>
              <a:cs typeface="B Mitra" panose="00000400000000000000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39100" cy="5029200"/>
          </a:xfrm>
        </p:spPr>
        <p:txBody>
          <a:bodyPr/>
          <a:lstStyle/>
          <a:p>
            <a:pPr algn="just" rt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جهش رشد قدی</a:t>
            </a:r>
          </a:p>
          <a:p>
            <a:pPr lvl="1" algn="just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معمولاً در دختران در مرحله 3-2 بلوغ، حداقل ۲ سال زودتر از پسران اتفاق می افتد و بسیار چشمگیر است </a:t>
            </a:r>
          </a:p>
          <a:p>
            <a:pPr lvl="1" algn="just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استروژن  سبب بسته شدن مراکز رشد استخوانی و کاهش و کند شدن رشد استخوان می شود. به همین دلیل است که بعد از شروع قاعدگی ، سرعت رشد قد بسیار کندتر می </a:t>
            </a: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شود</a:t>
            </a:r>
            <a:r>
              <a:rPr lang="en-US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en-US" sz="2700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270539"/>
            <a:ext cx="2486025" cy="1838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/>
            <a:r>
              <a:rPr lang="fa-IR" sz="6000" dirty="0" smtClean="0">
                <a:solidFill>
                  <a:srgbClr val="660066"/>
                </a:solidFill>
                <a:cs typeface="B Mitra" panose="00000400000000000000" pitchFamily="2" charset="-78"/>
              </a:rPr>
              <a:t>تغییرات</a:t>
            </a:r>
            <a:r>
              <a:rPr lang="fa-IR" sz="6000" b="1" dirty="0" smtClean="0"/>
              <a:t> </a:t>
            </a:r>
            <a:r>
              <a:rPr lang="fa-IR" sz="6000" dirty="0">
                <a:solidFill>
                  <a:srgbClr val="660066"/>
                </a:solidFill>
                <a:cs typeface="B Mitra" panose="00000400000000000000" pitchFamily="2" charset="-78"/>
              </a:rPr>
              <a:t>جسمی بلوغ (دخترها)</a:t>
            </a:r>
            <a:endParaRPr lang="en-US" sz="6000" dirty="0">
              <a:solidFill>
                <a:srgbClr val="660066"/>
              </a:solidFill>
              <a:cs typeface="B Mitra" panose="00000400000000000000" pitchFamily="2" charset="-7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534400" cy="5029200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شروع عادت ماهیانه (منارک)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درواقع آخرين مرحله بلوغ </a:t>
            </a: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است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fa-IR" sz="2600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تقریبا دو سال بعد از بلوغ، اولین عادت ماهیانه رخ </a:t>
            </a: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می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دهد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endParaRPr lang="fa-IR" sz="2600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2-3‌سال اول، فواصل بین دو عادت ماهیانه و مقدار خونریزی متغیر است؛ ولی این نیز جای نگرانی ندارد. چون ابتدای </a:t>
            </a: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کارِ </a:t>
            </a: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تخمدانهاست و هنوز نظمی در کار آن وجود ندارد و ممکن است تخمک‌گذاری بموقع انجام </a:t>
            </a: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نشود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en-US" sz="2600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0"/>
            <a:ext cx="2314575" cy="2314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/>
            <a:r>
              <a:rPr lang="fa-IR" sz="6000" dirty="0" smtClean="0">
                <a:solidFill>
                  <a:srgbClr val="7030A0"/>
                </a:solidFill>
                <a:cs typeface="B Mitra" panose="00000400000000000000" pitchFamily="2" charset="-78"/>
              </a:rPr>
              <a:t>تغییرات جسمی بلوغ (دخترها</a:t>
            </a:r>
            <a:r>
              <a:rPr lang="fa-IR" sz="6000" dirty="0" smtClean="0">
                <a:solidFill>
                  <a:srgbClr val="7030A0"/>
                </a:solidFill>
              </a:rPr>
              <a:t>)</a:t>
            </a:r>
            <a:endParaRPr lang="en-US" sz="6000" dirty="0" smtClean="0">
              <a:solidFill>
                <a:srgbClr val="7030A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سن متوسط منارک، حدود 13 سالگي (12.5 در دختران ایرانی) است و بروز آن از سن 9 تا 16 سالگي طبيعي مي باشد. اين سن با وراثت درارتباط است، يعني سن شروع خونريزي يك دختر با مادر يا خواهرهايش تشابه دارد. 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معمولاً دختراني كه در آب و هواي گرم زندگي مي كنند و يا چاق هستند و يا در شهر زندگي مي كنند در سنين پايين تري خونريزي قاعدگي شان شروع مي شود.</a:t>
            </a:r>
            <a:endParaRPr lang="en-US" sz="2600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 rtl="1" eaLnBrk="1" hangingPunct="1"/>
            <a:r>
              <a:rPr lang="fa-IR" sz="6000" dirty="0" smtClean="0">
                <a:solidFill>
                  <a:srgbClr val="7030A0"/>
                </a:solidFill>
                <a:cs typeface="B Mitra" panose="00000400000000000000" pitchFamily="2" charset="-78"/>
              </a:rPr>
              <a:t>تغییرات جسمی بلوغ (دخترها)</a:t>
            </a:r>
            <a:endParaRPr lang="en-US" sz="6000" dirty="0" smtClean="0">
              <a:solidFill>
                <a:srgbClr val="7030A0"/>
              </a:solidFill>
              <a:cs typeface="B Mitra" panose="00000400000000000000" pitchFamily="2" charset="-78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90689"/>
            <a:ext cx="8382000" cy="5029200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انباشت چربی در بدن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درصد چربی در بدن دختران بیشتر از پسرهاست. 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انباشت چربی در بدن دخترها در لگن، ران‌ها، سینه‌ها، بازوها و ناحیه عانه است. 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تجمع چربی یا دیگر صفات ثانویه جنسی در بدن زنان با یکدیگر تفاوت دارد و تا حدود زیادی به ژنتیک، محیط، نحوه تغذیه و سبک زندگی و... آنها بستگی </a:t>
            </a: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دارد</a:t>
            </a:r>
            <a:r>
              <a:rPr lang="en-US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en-US" sz="2700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953000"/>
            <a:ext cx="3105150" cy="1816618"/>
          </a:xfrm>
          <a:prstGeom prst="rect">
            <a:avLst/>
          </a:prstGeo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/>
            <a:r>
              <a:rPr lang="fa-IR" sz="6000" dirty="0" smtClean="0">
                <a:solidFill>
                  <a:srgbClr val="7030A0"/>
                </a:solidFill>
                <a:cs typeface="B Mitra" panose="00000400000000000000" pitchFamily="2" charset="-78"/>
              </a:rPr>
              <a:t>تغییرات جسمی بلوغ (دخترها)</a:t>
            </a:r>
            <a:endParaRPr lang="en-US" sz="6000" dirty="0" smtClean="0">
              <a:solidFill>
                <a:srgbClr val="7030A0"/>
              </a:solidFill>
              <a:cs typeface="B Mitra" panose="00000400000000000000" pitchFamily="2" charset="-7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534400" cy="5029200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سایر تغییرات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رشد اجزای تناسلی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تبديل شكل كودكي بدن به بزرگسالي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تبديل صداي كودكانه به زنانه 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تغييرات اسكلتي</a:t>
            </a:r>
          </a:p>
          <a:p>
            <a:pPr lvl="1" algn="r" rtl="1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رشد و تحول در غدد عرق و چربي (آکنه و افزایش </a:t>
            </a: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تعریق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(</a:t>
            </a:r>
            <a:endParaRPr lang="fa-IR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686800" cy="5980113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just" rtl="1" eaLnBrk="1" hangingPunct="1">
              <a:lnSpc>
                <a:spcPct val="150000"/>
              </a:lnSpc>
            </a:pPr>
            <a:r>
              <a:rPr lang="fa-IR" dirty="0" smtClean="0">
                <a:latin typeface="Tahoma" panose="020B0604030504040204" pitchFamily="34" charset="0"/>
                <a:cs typeface="B Mitra" panose="00000400000000000000" pitchFamily="2" charset="-78"/>
              </a:rPr>
              <a:t>انتقال از دوران كودكي به دوران بزرگسالي يك فرآيند همگاني است كه به ميزان زيادي بسته به فرد، منطقه، كشور و فرهنگ متفاوت است. 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dirty="0" smtClean="0">
                <a:latin typeface="Tahoma" panose="020B0604030504040204" pitchFamily="34" charset="0"/>
                <a:cs typeface="B Mitra" panose="00000400000000000000" pitchFamily="2" charset="-78"/>
              </a:rPr>
              <a:t>شروع اين مرحله انتقالي معمولاً بعنوان شروع </a:t>
            </a:r>
            <a:r>
              <a:rPr lang="fa-IR" b="1" dirty="0" smtClean="0">
                <a:solidFill>
                  <a:srgbClr val="FF00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بلوغ</a:t>
            </a:r>
            <a:r>
              <a:rPr lang="fa-IR" dirty="0" smtClean="0">
                <a:solidFill>
                  <a:srgbClr val="FF00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fa-IR" dirty="0" smtClean="0">
                <a:latin typeface="Tahoma" panose="020B0604030504040204" pitchFamily="34" charset="0"/>
                <a:cs typeface="B Mitra" panose="00000400000000000000" pitchFamily="2" charset="-78"/>
              </a:rPr>
              <a:t>محسوب مي شود كه در سنين مختلفي ظاهر مي گردد</a:t>
            </a:r>
            <a:r>
              <a:rPr lang="fa-IR" dirty="0" smtClean="0"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</a:p>
          <a:p>
            <a:pPr lvl="0" algn="just" rtl="1">
              <a:lnSpc>
                <a:spcPct val="150000"/>
              </a:lnSpc>
            </a:pPr>
            <a:r>
              <a:rPr lang="fa-IR" dirty="0">
                <a:solidFill>
                  <a:prstClr val="black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بلوغ يك فرآيند در جهت رشد و تكامل جنسي و همچنين رشد و تكامل شناختي و روحي -رواني در نوجوانان مي باشد . </a:t>
            </a:r>
          </a:p>
          <a:p>
            <a:pPr lvl="0" algn="just" rtl="1">
              <a:lnSpc>
                <a:spcPct val="150000"/>
              </a:lnSpc>
            </a:pPr>
            <a:r>
              <a:rPr lang="fa-IR" dirty="0">
                <a:solidFill>
                  <a:prstClr val="black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بلوغ با تغييرات جسمي، رواني، شناختي، اجتماعي و حتی اقتصادي در فرد همراه است.</a:t>
            </a:r>
          </a:p>
          <a:p>
            <a:pPr algn="just" rtl="1" eaLnBrk="1" hangingPunct="1">
              <a:lnSpc>
                <a:spcPct val="150000"/>
              </a:lnSpc>
            </a:pPr>
            <a:endParaRPr lang="en-US" dirty="0" smtClean="0"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rtl="1" eaLnBrk="1" hangingPunct="1"/>
            <a:r>
              <a:rPr lang="fa-IR" sz="6600" dirty="0">
                <a:solidFill>
                  <a:srgbClr val="C00000"/>
                </a:solidFill>
                <a:latin typeface="Traditional Arabic" panose="02010000000000000000" pitchFamily="2" charset="-78"/>
                <a:cs typeface="B Mitra" panose="00000400000000000000" pitchFamily="2" charset="-78"/>
              </a:rPr>
              <a:t>سن شروع بلوغ</a:t>
            </a:r>
            <a:endParaRPr lang="en-US" sz="6600" dirty="0">
              <a:solidFill>
                <a:srgbClr val="C00000"/>
              </a:solidFill>
              <a:latin typeface="Traditional Arabic" panose="02010000000000000000" pitchFamily="2" charset="-78"/>
              <a:cs typeface="B Mitra" panose="00000400000000000000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1905000"/>
            <a:ext cx="8305800" cy="4343400"/>
          </a:xfrm>
        </p:spPr>
        <p:txBody>
          <a:bodyPr/>
          <a:lstStyle/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تا سنين 8 تا 9 سالگي بين دختر و پسر از نظر جسمي بجز اختلاف در </a:t>
            </a: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اندام هاي </a:t>
            </a: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جنسي، تفاوت زيادي </a:t>
            </a: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وجود ندارد. </a:t>
            </a:r>
            <a:endParaRPr lang="fa-IR" sz="2700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اما با شروع بلوغ و كامل شدن آن، يك نوجوان پسر شكل مردانه و يك نوجوان دختر شكل زنانه پيدا مي كند. </a:t>
            </a: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7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پسرها تغييرات جسمي بلوغ 2 سال ديرتر از دخترها شروع مي شود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533400"/>
            <a:ext cx="8305800" cy="4343400"/>
          </a:xfrm>
        </p:spPr>
        <p:txBody>
          <a:bodyPr>
            <a:normAutofit/>
          </a:bodyPr>
          <a:lstStyle/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سن شروع بلوغ متغیر است و با سن استخوانی، بیشتر ارتباط دارد تا سن تقویمی</a:t>
            </a: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محدوده سنی نرمال شروع بلوغ در پسرها 9 تا 14 سالگي و در دخترها 8 تا 13 سالگي (اخیرا گفته می شود 7 تا 13 سالگی) است. </a:t>
            </a: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6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از آنجائيكه طول مدت رشد پسرها طولاني تر از دخترها است، معمولاً قد مردان بلندتر از زنان مي شود.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359222"/>
            <a:ext cx="6425429" cy="2498778"/>
          </a:xfrm>
          <a:prstGeom prst="rect">
            <a:avLst/>
          </a:prstGeo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5400" dirty="0" smtClean="0">
                <a:solidFill>
                  <a:srgbClr val="C00000"/>
                </a:solidFill>
                <a:latin typeface="Traditional Arabic" panose="02010000000000000000" pitchFamily="2" charset="-78"/>
                <a:cs typeface="B Mitra" panose="00000400000000000000" pitchFamily="2" charset="-78"/>
              </a:rPr>
              <a:t>عوامل موثر بر زمان شروع بلوغ</a:t>
            </a:r>
            <a:endParaRPr lang="en-US" sz="5400" dirty="0" smtClean="0">
              <a:solidFill>
                <a:srgbClr val="C00000"/>
              </a:solidFill>
              <a:latin typeface="Traditional Arabic" panose="02010000000000000000" pitchFamily="2" charset="-78"/>
              <a:cs typeface="B Mitra" panose="00000400000000000000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عامل اصلي تعیین كننده زمان شروع بلوغ، وراثت است 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البته عوامل ديگری هم در شروع و روند آن موثرند؛ از جمله وضعيت تغذيه، سلامت كلي، محل جغرافيايي، میزان در معرض نور بودن، و وضعيت رواني.</a:t>
            </a:r>
            <a:endParaRPr lang="en-US" sz="2400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5400" b="1" dirty="0" smtClean="0">
                <a:solidFill>
                  <a:srgbClr val="C00000"/>
                </a:solidFill>
                <a:latin typeface="Traditional Arabic" panose="02010000000000000000" pitchFamily="2" charset="-78"/>
                <a:cs typeface="B Mitra" panose="00000400000000000000" pitchFamily="2" charset="-78"/>
              </a:rPr>
              <a:t>عوامل موثر بر زمان شروع بلوغ</a:t>
            </a:r>
            <a:endParaRPr lang="en-US" sz="5400" b="1" dirty="0" smtClean="0">
              <a:solidFill>
                <a:srgbClr val="C00000"/>
              </a:solidFill>
              <a:latin typeface="Traditional Arabic" panose="02010000000000000000" pitchFamily="2" charset="-78"/>
              <a:cs typeface="B Mitra" panose="00000400000000000000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48768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9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بلوغ در دختران</a:t>
            </a:r>
            <a:r>
              <a:rPr lang="fa-IR" sz="2900" b="1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fa-IR" sz="2900" dirty="0" smtClean="0">
                <a:solidFill>
                  <a:srgbClr val="C000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چاق</a:t>
            </a:r>
            <a:r>
              <a:rPr lang="fa-IR" sz="2900" b="1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fa-IR" sz="29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نسبتا زودتر شروع مي شود. 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9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دختران دچار </a:t>
            </a:r>
            <a:r>
              <a:rPr lang="fa-IR" sz="2900" dirty="0" smtClean="0">
                <a:solidFill>
                  <a:srgbClr val="C000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سوء تغذيه </a:t>
            </a:r>
            <a:r>
              <a:rPr lang="fa-IR" sz="29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شديد ديرتر آغاز مي گردد . 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9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سكونت در روستاها و مناطق نزديك به </a:t>
            </a:r>
            <a:r>
              <a:rPr lang="fa-IR" sz="2900" dirty="0" smtClean="0">
                <a:solidFill>
                  <a:srgbClr val="C000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استوا و ارتفاعات كم</a:t>
            </a:r>
            <a:r>
              <a:rPr lang="fa-IR" sz="29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، بلوغ ر ا تسريع مي كند و دختران ساكن مناطق دور از استوا و ارتفاعات، بلوغ را ديرتر تجربه مي </a:t>
            </a:r>
            <a:r>
              <a:rPr lang="fa-IR" sz="29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كنند.</a:t>
            </a:r>
            <a:endParaRPr lang="en-US" sz="2900" dirty="0" smtClean="0">
              <a:solidFill>
                <a:srgbClr val="00206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724400"/>
            <a:ext cx="2581275" cy="1771650"/>
          </a:xfrm>
          <a:prstGeom prst="rect">
            <a:avLst/>
          </a:prstGeo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8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مجموع، نسبت به چند دهه قبل سن بلوغ قدري كاهش يافته است، كه تصور مي شود به دليل بهبود وضعيت تغذيه و شرايط زندگي سالم تر و </a:t>
            </a:r>
            <a:r>
              <a:rPr lang="fa-IR" sz="28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... باشد</a:t>
            </a:r>
            <a:r>
              <a:rPr lang="fa-IR" sz="28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 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8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گاهي بلوغ در دختران خيلي چاق يا مبتلا به ديابت يا دختران ورزشكار ديرتر اتفاق مي </a:t>
            </a:r>
            <a:r>
              <a:rPr lang="fa-IR" sz="2800" dirty="0" smtClean="0">
                <a:solidFill>
                  <a:srgbClr val="00206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افتد</a:t>
            </a:r>
            <a:r>
              <a:rPr lang="fa-IR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fa-IR" sz="280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FFFF00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4400" b="1" dirty="0" smtClean="0">
                <a:solidFill>
                  <a:schemeClr val="bg2"/>
                </a:solidFill>
                <a:latin typeface="Rockwell" panose="02060603020205020403" pitchFamily="18" charset="0"/>
                <a:cs typeface="B Mitra" panose="00000400000000000000" pitchFamily="2" charset="-78"/>
              </a:rPr>
              <a:t>تقسيم بندی مراحل  بلوغ</a:t>
            </a:r>
            <a:endParaRPr lang="en-US" sz="4400" b="1" dirty="0" smtClean="0">
              <a:solidFill>
                <a:schemeClr val="bg2"/>
              </a:solidFill>
              <a:latin typeface="Rockwell" panose="02060603020205020403" pitchFamily="18" charset="0"/>
              <a:cs typeface="B Mitra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14518"/>
              </p:ext>
            </p:extLst>
          </p:nvPr>
        </p:nvGraphicFramePr>
        <p:xfrm>
          <a:off x="0" y="698500"/>
          <a:ext cx="9144000" cy="6735102"/>
        </p:xfrm>
        <a:graphic>
          <a:graphicData uri="http://schemas.openxmlformats.org/drawingml/2006/table">
            <a:tbl>
              <a:tblPr/>
              <a:tblGrid>
                <a:gridCol w="2286000"/>
                <a:gridCol w="2590800"/>
                <a:gridCol w="2438400"/>
                <a:gridCol w="1066800"/>
                <a:gridCol w="762000"/>
              </a:tblGrid>
              <a:tr h="950913"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مرحله آخر بلوغ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مرحله مياني بلوغ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 مرحله اول بلوغ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9429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Gungsuh" pitchFamily="18" charset="-127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16- 14 سالگی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14-12 سالگی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13- 10 سالگی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</a:rPr>
                        <a:t>سن شروع 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Gungsuh" pitchFamily="18" charset="-127"/>
                        <a:cs typeface="B Nazanin" panose="00000400000000000000" pitchFamily="2" charset="-7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 rowSpan="2"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دختر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2041525">
                <a:tc>
                  <a:txBody>
                    <a:bodyPr/>
                    <a:lstStyle>
                      <a:lvl1pPr marL="342900" indent="-3429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رشد كامل سينه ها 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رشد كامل موهاي تناسلي و زير بغل </a:t>
                      </a: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نماي كامل زنانه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indent="-3429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بزرگي بيشتر سينه ها 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افزايش ميزان موهاي زهار و زير بغل 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شروع قاعد گي 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a-I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تغييرصدا - آكنه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indent="-3429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بزرگ شدن سينه ها 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شروع رويش موهاي زهار و زير بغل 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افزايش سرعت رشد قدي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علائم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7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17- 14 سالگی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15- 12.5 سالگی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14-10.5سالگی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سن شروع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 rowSpan="2"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پسر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2565400">
                <a:tc>
                  <a:txBody>
                    <a:bodyPr/>
                    <a:lstStyle>
                      <a:lvl1pPr marL="342900" indent="-3429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رشد كامل تناسلي 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رشد كامل موها 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رشد موهاي صورت 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نماي كامل مردانه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2857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85750" marR="0" lvl="0" indent="-2857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افزايش رشد بيضه ها و آلت تناسلي </a:t>
                      </a:r>
                    </a:p>
                    <a:p>
                      <a:pPr marL="285750" marR="0" lvl="0" indent="-2857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افزايش ميزان موهاي زهار و زير بغل </a:t>
                      </a:r>
                    </a:p>
                    <a:p>
                      <a:pPr marL="285750" marR="0" lvl="0" indent="-2857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توانايي توليد اسپرم </a:t>
                      </a:r>
                    </a:p>
                    <a:p>
                      <a:pPr marL="285750" marR="0" lvl="0" indent="-2857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تغيير صدا </a:t>
                      </a:r>
                      <a:r>
                        <a:rPr kumimoji="0" lang="ar-SA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–</a:t>
                      </a:r>
                      <a:r>
                        <a:rPr kumimoji="0" lang="fa-I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 آكنه </a:t>
                      </a:r>
                    </a:p>
                    <a:p>
                      <a:pPr marL="285750" marR="0" lvl="0" indent="-2857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افزایش سرعت رشد قدي </a:t>
                      </a:r>
                    </a:p>
                    <a:p>
                      <a:pPr marL="285750" marR="0" lvl="0" indent="-28575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شروع رويش موهاي صورت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342900" indent="-3429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بزرگ شدن بيضه ها 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شروع رويش موهاي زهار و زير بغل</a:t>
                      </a:r>
                    </a:p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Pct val="60000"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شروع توليد اسپرم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r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Gungsuh" pitchFamily="18" charset="-127"/>
                          <a:cs typeface="B Mitra" panose="00000400000000000000" pitchFamily="2" charset="-78"/>
                        </a:rPr>
                        <a:t>علائم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Gungsuh" pitchFamily="18" charset="-127"/>
                        <a:cs typeface="B Mitra" panose="00000400000000000000" pitchFamily="2" charset="-78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1E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7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IQ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Gungsuh" pitchFamily="18" charset="-127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IQ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Gungsuh" pitchFamily="18" charset="-127"/>
            <a:cs typeface="Times New Roman" pitchFamily="18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10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11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2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3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4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5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6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7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8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ppt/theme/themeOverride9.xml><?xml version="1.0" encoding="utf-8"?>
<a:themeOverride xmlns:a="http://schemas.openxmlformats.org/drawingml/2006/main">
  <a:clrScheme name="Beam 1">
    <a:dk1>
      <a:srgbClr val="1A006C"/>
    </a:dk1>
    <a:lt1>
      <a:srgbClr val="FFFFFF"/>
    </a:lt1>
    <a:dk2>
      <a:srgbClr val="000066"/>
    </a:dk2>
    <a:lt2>
      <a:srgbClr val="CCCCFF"/>
    </a:lt2>
    <a:accent1>
      <a:srgbClr val="0099CC"/>
    </a:accent1>
    <a:accent2>
      <a:srgbClr val="6600CC"/>
    </a:accent2>
    <a:accent3>
      <a:srgbClr val="AAAAB8"/>
    </a:accent3>
    <a:accent4>
      <a:srgbClr val="DADADA"/>
    </a:accent4>
    <a:accent5>
      <a:srgbClr val="AACAE2"/>
    </a:accent5>
    <a:accent6>
      <a:srgbClr val="5C00B9"/>
    </a:accent6>
    <a:hlink>
      <a:srgbClr val="9999FF"/>
    </a:hlink>
    <a:folHlink>
      <a:srgbClr val="33CC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1281</TotalTime>
  <Words>1704</Words>
  <Application>Microsoft Office PowerPoint</Application>
  <PresentationFormat>On-screen Show (4:3)</PresentationFormat>
  <Paragraphs>141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5" baseType="lpstr">
      <vt:lpstr>Times New Roman</vt:lpstr>
      <vt:lpstr>Gungsuh</vt:lpstr>
      <vt:lpstr>Arial</vt:lpstr>
      <vt:lpstr>Wingdings</vt:lpstr>
      <vt:lpstr>Calibri</vt:lpstr>
      <vt:lpstr>Arial Black</vt:lpstr>
      <vt:lpstr>Tahoma</vt:lpstr>
      <vt:lpstr>A EntezareZohoor 6 **</vt:lpstr>
      <vt:lpstr>Homa</vt:lpstr>
      <vt:lpstr>B Traffic</vt:lpstr>
      <vt:lpstr>Arabic Typesetting</vt:lpstr>
      <vt:lpstr>Traditional Arabic</vt:lpstr>
      <vt:lpstr>Monotype Corsiva</vt:lpstr>
      <vt:lpstr>Rockwell</vt:lpstr>
      <vt:lpstr>B Nazanin</vt:lpstr>
      <vt:lpstr>Beam</vt:lpstr>
      <vt:lpstr>Office Theme</vt:lpstr>
      <vt:lpstr>PowerPoint Presentation</vt:lpstr>
      <vt:lpstr>دوران بلوغ</vt:lpstr>
      <vt:lpstr>PowerPoint Presentation</vt:lpstr>
      <vt:lpstr>سن شروع بلوغ</vt:lpstr>
      <vt:lpstr>PowerPoint Presentation</vt:lpstr>
      <vt:lpstr>عوامل موثر بر زمان شروع بلوغ</vt:lpstr>
      <vt:lpstr>عوامل موثر بر زمان شروع بلوغ</vt:lpstr>
      <vt:lpstr>PowerPoint Presentation</vt:lpstr>
      <vt:lpstr>تقسيم بندی مراحل  بلوغ</vt:lpstr>
      <vt:lpstr>تغييرات جسمی بلوغ  (پسرها)</vt:lpstr>
      <vt:lpstr>تغييرات جسمي بلوغ (پسرها)</vt:lpstr>
      <vt:lpstr>تغييرات جسمي بلوغ (پسرها)</vt:lpstr>
      <vt:lpstr>تغييرات جسمي بلوغ (پسرها)</vt:lpstr>
      <vt:lpstr>تغييرات جسمي بلوغ (پسرها)</vt:lpstr>
      <vt:lpstr>تغييرات جسمي بلوغ (پسرها)</vt:lpstr>
      <vt:lpstr>تغييرات جسمي بلوغ (پسرها)</vt:lpstr>
      <vt:lpstr>تغييرات جسمي بلوغ (پسرها)</vt:lpstr>
      <vt:lpstr>تغييرات جسمي بلوغ (پسرها)</vt:lpstr>
      <vt:lpstr>تغييرات جسمي بلوغ (پسرها)</vt:lpstr>
      <vt:lpstr>تغييرات جسمي بلوغ (پسرها)</vt:lpstr>
      <vt:lpstr>تغییرات جسمی بلوغ  (دخترها)</vt:lpstr>
      <vt:lpstr>تغییرات جسمی بلوغ (دخترها)</vt:lpstr>
      <vt:lpstr>تغییرات جسمی بلوغ (دخترها)</vt:lpstr>
      <vt:lpstr>تغییرات جسمی بلوغ (دخترها)</vt:lpstr>
      <vt:lpstr>تغییرات جسمی بلوغ (دخترها)</vt:lpstr>
      <vt:lpstr>تغییرات جسمی بلوغ (دخترها)</vt:lpstr>
      <vt:lpstr>تغییرات جسمی بلوغ (دخترها)</vt:lpstr>
      <vt:lpstr>تغییرات جسمی بلوغ (دخترها)</vt:lpstr>
    </vt:vector>
  </TitlesOfParts>
  <Company>LapTop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Precocious Puberty</dc:title>
  <dc:creator>Fardin Fallah</dc:creator>
  <cp:lastModifiedBy>Azita Ejlali</cp:lastModifiedBy>
  <cp:revision>88</cp:revision>
  <dcterms:created xsi:type="dcterms:W3CDTF">2007-08-18T03:14:12Z</dcterms:created>
  <dcterms:modified xsi:type="dcterms:W3CDTF">2020-10-31T07:16:29Z</dcterms:modified>
</cp:coreProperties>
</file>